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5"/>
  </p:notesMasterIdLst>
  <p:sldIdLst>
    <p:sldId id="308" r:id="rId5"/>
    <p:sldId id="309" r:id="rId6"/>
    <p:sldId id="322" r:id="rId7"/>
    <p:sldId id="321" r:id="rId8"/>
    <p:sldId id="323" r:id="rId9"/>
    <p:sldId id="320" r:id="rId10"/>
    <p:sldId id="324" r:id="rId11"/>
    <p:sldId id="326" r:id="rId12"/>
    <p:sldId id="327" r:id="rId13"/>
    <p:sldId id="325" r:id="rId14"/>
    <p:sldId id="328" r:id="rId15"/>
    <p:sldId id="329" r:id="rId16"/>
    <p:sldId id="330" r:id="rId17"/>
    <p:sldId id="331" r:id="rId18"/>
    <p:sldId id="319" r:id="rId19"/>
    <p:sldId id="332" r:id="rId20"/>
    <p:sldId id="333" r:id="rId21"/>
    <p:sldId id="334" r:id="rId22"/>
    <p:sldId id="343" r:id="rId23"/>
    <p:sldId id="344" r:id="rId24"/>
    <p:sldId id="345" r:id="rId25"/>
    <p:sldId id="335" r:id="rId26"/>
    <p:sldId id="336" r:id="rId27"/>
    <p:sldId id="312" r:id="rId28"/>
    <p:sldId id="337" r:id="rId29"/>
    <p:sldId id="338" r:id="rId30"/>
    <p:sldId id="339" r:id="rId31"/>
    <p:sldId id="340" r:id="rId32"/>
    <p:sldId id="341" r:id="rId33"/>
    <p:sldId id="342" r:id="rId34"/>
  </p:sldIdLst>
  <p:sldSz cx="12192000" cy="6858000"/>
  <p:notesSz cx="9240838" cy="14727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EA999-5AF2-4A32-AA64-9F2032D05647}" v="76" dt="2022-08-22T19:31:37.153"/>
    <p1510:client id="{B1B5C68D-BA30-4E90-8519-BCC264B76619}" v="18" dt="2022-08-22T19:56:09.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0" d="100"/>
          <a:sy n="400" d="100"/>
        </p:scale>
        <p:origin x="312" y="-4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eiros, Jennifer (DEP)" userId="S::jennifer.viveiros@mass.gov::6ccf2333-0333-4ef3-b5d5-379f695f00e5" providerId="AD" clId="Web-{82123AB5-3E2E-7BD2-B2F2-5BEF4E2F6A31}"/>
    <pc:docChg chg="delSld modSld">
      <pc:chgData name="Viveiros, Jennifer (DEP)" userId="S::jennifer.viveiros@mass.gov::6ccf2333-0333-4ef3-b5d5-379f695f00e5" providerId="AD" clId="Web-{82123AB5-3E2E-7BD2-B2F2-5BEF4E2F6A31}" dt="2022-06-28T19:19:31.631" v="20"/>
      <pc:docMkLst>
        <pc:docMk/>
      </pc:docMkLst>
      <pc:sldChg chg="modSp">
        <pc:chgData name="Viveiros, Jennifer (DEP)" userId="S::jennifer.viveiros@mass.gov::6ccf2333-0333-4ef3-b5d5-379f695f00e5" providerId="AD" clId="Web-{82123AB5-3E2E-7BD2-B2F2-5BEF4E2F6A31}" dt="2022-06-28T19:19:09.943" v="6" actId="20577"/>
        <pc:sldMkLst>
          <pc:docMk/>
          <pc:sldMk cId="3608613698" sldId="261"/>
        </pc:sldMkLst>
        <pc:spChg chg="mod">
          <ac:chgData name="Viveiros, Jennifer (DEP)" userId="S::jennifer.viveiros@mass.gov::6ccf2333-0333-4ef3-b5d5-379f695f00e5" providerId="AD" clId="Web-{82123AB5-3E2E-7BD2-B2F2-5BEF4E2F6A31}" dt="2022-06-28T19:19:09.943" v="6" actId="20577"/>
          <ac:spMkLst>
            <pc:docMk/>
            <pc:sldMk cId="3608613698" sldId="261"/>
            <ac:spMk id="2" creationId="{00000000-0000-0000-0000-000000000000}"/>
          </ac:spMkLst>
        </pc:spChg>
      </pc:sldChg>
      <pc:sldChg chg="modSp">
        <pc:chgData name="Viveiros, Jennifer (DEP)" userId="S::jennifer.viveiros@mass.gov::6ccf2333-0333-4ef3-b5d5-379f695f00e5" providerId="AD" clId="Web-{82123AB5-3E2E-7BD2-B2F2-5BEF4E2F6A31}" dt="2022-06-28T19:19:29.490" v="18" actId="20577"/>
        <pc:sldMkLst>
          <pc:docMk/>
          <pc:sldMk cId="3081941852" sldId="270"/>
        </pc:sldMkLst>
        <pc:spChg chg="mod">
          <ac:chgData name="Viveiros, Jennifer (DEP)" userId="S::jennifer.viveiros@mass.gov::6ccf2333-0333-4ef3-b5d5-379f695f00e5" providerId="AD" clId="Web-{82123AB5-3E2E-7BD2-B2F2-5BEF4E2F6A31}" dt="2022-06-28T19:19:29.490" v="18" actId="20577"/>
          <ac:spMkLst>
            <pc:docMk/>
            <pc:sldMk cId="3081941852" sldId="270"/>
            <ac:spMk id="3" creationId="{278ECADE-DF05-42D9-88C6-E997824DE4A6}"/>
          </ac:spMkLst>
        </pc:spChg>
      </pc:sldChg>
      <pc:sldChg chg="del">
        <pc:chgData name="Viveiros, Jennifer (DEP)" userId="S::jennifer.viveiros@mass.gov::6ccf2333-0333-4ef3-b5d5-379f695f00e5" providerId="AD" clId="Web-{82123AB5-3E2E-7BD2-B2F2-5BEF4E2F6A31}" dt="2022-06-28T19:19:31.631" v="20"/>
        <pc:sldMkLst>
          <pc:docMk/>
          <pc:sldMk cId="2216998802" sldId="294"/>
        </pc:sldMkLst>
      </pc:sldChg>
      <pc:sldChg chg="del">
        <pc:chgData name="Viveiros, Jennifer (DEP)" userId="S::jennifer.viveiros@mass.gov::6ccf2333-0333-4ef3-b5d5-379f695f00e5" providerId="AD" clId="Web-{82123AB5-3E2E-7BD2-B2F2-5BEF4E2F6A31}" dt="2022-06-28T19:19:31.022" v="19"/>
        <pc:sldMkLst>
          <pc:docMk/>
          <pc:sldMk cId="3473932738" sldId="295"/>
        </pc:sldMkLst>
      </pc:sldChg>
    </pc:docChg>
  </pc:docChgLst>
  <pc:docChgLst>
    <pc:chgData name="Martin, Gerard (DEP)" userId="b9cc2591-e677-4762-9076-d7d8ec1c1191" providerId="ADAL" clId="{ECFF6B4F-C5FF-473A-BEF8-C2A1449BC216}"/>
    <pc:docChg chg="undo custSel addSld delSld modSld sldOrd">
      <pc:chgData name="Martin, Gerard (DEP)" userId="b9cc2591-e677-4762-9076-d7d8ec1c1191" providerId="ADAL" clId="{ECFF6B4F-C5FF-473A-BEF8-C2A1449BC216}" dt="2022-07-13T16:16:12.711" v="300" actId="113"/>
      <pc:docMkLst>
        <pc:docMk/>
      </pc:docMkLst>
      <pc:sldChg chg="del">
        <pc:chgData name="Martin, Gerard (DEP)" userId="b9cc2591-e677-4762-9076-d7d8ec1c1191" providerId="ADAL" clId="{ECFF6B4F-C5FF-473A-BEF8-C2A1449BC216}" dt="2022-07-12T19:04:23.552" v="4" actId="47"/>
        <pc:sldMkLst>
          <pc:docMk/>
          <pc:sldMk cId="4180915426" sldId="257"/>
        </pc:sldMkLst>
      </pc:sldChg>
      <pc:sldChg chg="del">
        <pc:chgData name="Martin, Gerard (DEP)" userId="b9cc2591-e677-4762-9076-d7d8ec1c1191" providerId="ADAL" clId="{ECFF6B4F-C5FF-473A-BEF8-C2A1449BC216}" dt="2022-07-12T19:04:23.552" v="4" actId="47"/>
        <pc:sldMkLst>
          <pc:docMk/>
          <pc:sldMk cId="1595329190" sldId="259"/>
        </pc:sldMkLst>
      </pc:sldChg>
      <pc:sldChg chg="del">
        <pc:chgData name="Martin, Gerard (DEP)" userId="b9cc2591-e677-4762-9076-d7d8ec1c1191" providerId="ADAL" clId="{ECFF6B4F-C5FF-473A-BEF8-C2A1449BC216}" dt="2022-07-12T19:04:23.552" v="4" actId="47"/>
        <pc:sldMkLst>
          <pc:docMk/>
          <pc:sldMk cId="3608613698" sldId="261"/>
        </pc:sldMkLst>
      </pc:sldChg>
      <pc:sldChg chg="del">
        <pc:chgData name="Martin, Gerard (DEP)" userId="b9cc2591-e677-4762-9076-d7d8ec1c1191" providerId="ADAL" clId="{ECFF6B4F-C5FF-473A-BEF8-C2A1449BC216}" dt="2022-07-12T19:04:23.552" v="4" actId="47"/>
        <pc:sldMkLst>
          <pc:docMk/>
          <pc:sldMk cId="733000811" sldId="263"/>
        </pc:sldMkLst>
      </pc:sldChg>
      <pc:sldChg chg="del">
        <pc:chgData name="Martin, Gerard (DEP)" userId="b9cc2591-e677-4762-9076-d7d8ec1c1191" providerId="ADAL" clId="{ECFF6B4F-C5FF-473A-BEF8-C2A1449BC216}" dt="2022-07-12T19:04:23.552" v="4" actId="47"/>
        <pc:sldMkLst>
          <pc:docMk/>
          <pc:sldMk cId="2712855787" sldId="265"/>
        </pc:sldMkLst>
      </pc:sldChg>
      <pc:sldChg chg="del">
        <pc:chgData name="Martin, Gerard (DEP)" userId="b9cc2591-e677-4762-9076-d7d8ec1c1191" providerId="ADAL" clId="{ECFF6B4F-C5FF-473A-BEF8-C2A1449BC216}" dt="2022-07-12T19:04:23.552" v="4" actId="47"/>
        <pc:sldMkLst>
          <pc:docMk/>
          <pc:sldMk cId="3731033911" sldId="266"/>
        </pc:sldMkLst>
      </pc:sldChg>
      <pc:sldChg chg="del">
        <pc:chgData name="Martin, Gerard (DEP)" userId="b9cc2591-e677-4762-9076-d7d8ec1c1191" providerId="ADAL" clId="{ECFF6B4F-C5FF-473A-BEF8-C2A1449BC216}" dt="2022-07-12T19:04:23.552" v="4" actId="47"/>
        <pc:sldMkLst>
          <pc:docMk/>
          <pc:sldMk cId="33259366" sldId="267"/>
        </pc:sldMkLst>
      </pc:sldChg>
      <pc:sldChg chg="del">
        <pc:chgData name="Martin, Gerard (DEP)" userId="b9cc2591-e677-4762-9076-d7d8ec1c1191" providerId="ADAL" clId="{ECFF6B4F-C5FF-473A-BEF8-C2A1449BC216}" dt="2022-07-12T19:04:23.552" v="4" actId="47"/>
        <pc:sldMkLst>
          <pc:docMk/>
          <pc:sldMk cId="2406073947" sldId="269"/>
        </pc:sldMkLst>
      </pc:sldChg>
      <pc:sldChg chg="del">
        <pc:chgData name="Martin, Gerard (DEP)" userId="b9cc2591-e677-4762-9076-d7d8ec1c1191" providerId="ADAL" clId="{ECFF6B4F-C5FF-473A-BEF8-C2A1449BC216}" dt="2022-07-12T19:04:23.552" v="4" actId="47"/>
        <pc:sldMkLst>
          <pc:docMk/>
          <pc:sldMk cId="3081941852" sldId="270"/>
        </pc:sldMkLst>
      </pc:sldChg>
      <pc:sldChg chg="del">
        <pc:chgData name="Martin, Gerard (DEP)" userId="b9cc2591-e677-4762-9076-d7d8ec1c1191" providerId="ADAL" clId="{ECFF6B4F-C5FF-473A-BEF8-C2A1449BC216}" dt="2022-07-12T19:04:23.552" v="4" actId="47"/>
        <pc:sldMkLst>
          <pc:docMk/>
          <pc:sldMk cId="3167159933" sldId="271"/>
        </pc:sldMkLst>
      </pc:sldChg>
      <pc:sldChg chg="del">
        <pc:chgData name="Martin, Gerard (DEP)" userId="b9cc2591-e677-4762-9076-d7d8ec1c1191" providerId="ADAL" clId="{ECFF6B4F-C5FF-473A-BEF8-C2A1449BC216}" dt="2022-07-12T19:04:23.552" v="4" actId="47"/>
        <pc:sldMkLst>
          <pc:docMk/>
          <pc:sldMk cId="2854144339" sldId="272"/>
        </pc:sldMkLst>
      </pc:sldChg>
      <pc:sldChg chg="del">
        <pc:chgData name="Martin, Gerard (DEP)" userId="b9cc2591-e677-4762-9076-d7d8ec1c1191" providerId="ADAL" clId="{ECFF6B4F-C5FF-473A-BEF8-C2A1449BC216}" dt="2022-07-12T19:04:23.552" v="4" actId="47"/>
        <pc:sldMkLst>
          <pc:docMk/>
          <pc:sldMk cId="1158061010" sldId="273"/>
        </pc:sldMkLst>
      </pc:sldChg>
      <pc:sldChg chg="del">
        <pc:chgData name="Martin, Gerard (DEP)" userId="b9cc2591-e677-4762-9076-d7d8ec1c1191" providerId="ADAL" clId="{ECFF6B4F-C5FF-473A-BEF8-C2A1449BC216}" dt="2022-07-12T19:04:23.552" v="4" actId="47"/>
        <pc:sldMkLst>
          <pc:docMk/>
          <pc:sldMk cId="835335320" sldId="274"/>
        </pc:sldMkLst>
      </pc:sldChg>
      <pc:sldChg chg="del">
        <pc:chgData name="Martin, Gerard (DEP)" userId="b9cc2591-e677-4762-9076-d7d8ec1c1191" providerId="ADAL" clId="{ECFF6B4F-C5FF-473A-BEF8-C2A1449BC216}" dt="2022-07-12T19:04:23.552" v="4" actId="47"/>
        <pc:sldMkLst>
          <pc:docMk/>
          <pc:sldMk cId="307458749" sldId="275"/>
        </pc:sldMkLst>
      </pc:sldChg>
      <pc:sldChg chg="del">
        <pc:chgData name="Martin, Gerard (DEP)" userId="b9cc2591-e677-4762-9076-d7d8ec1c1191" providerId="ADAL" clId="{ECFF6B4F-C5FF-473A-BEF8-C2A1449BC216}" dt="2022-07-12T19:04:23.552" v="4" actId="47"/>
        <pc:sldMkLst>
          <pc:docMk/>
          <pc:sldMk cId="425566085" sldId="276"/>
        </pc:sldMkLst>
      </pc:sldChg>
      <pc:sldChg chg="del">
        <pc:chgData name="Martin, Gerard (DEP)" userId="b9cc2591-e677-4762-9076-d7d8ec1c1191" providerId="ADAL" clId="{ECFF6B4F-C5FF-473A-BEF8-C2A1449BC216}" dt="2022-07-12T19:04:23.552" v="4" actId="47"/>
        <pc:sldMkLst>
          <pc:docMk/>
          <pc:sldMk cId="350376597" sldId="279"/>
        </pc:sldMkLst>
      </pc:sldChg>
      <pc:sldChg chg="del">
        <pc:chgData name="Martin, Gerard (DEP)" userId="b9cc2591-e677-4762-9076-d7d8ec1c1191" providerId="ADAL" clId="{ECFF6B4F-C5FF-473A-BEF8-C2A1449BC216}" dt="2022-07-12T19:04:23.552" v="4" actId="47"/>
        <pc:sldMkLst>
          <pc:docMk/>
          <pc:sldMk cId="2421832069" sldId="280"/>
        </pc:sldMkLst>
      </pc:sldChg>
      <pc:sldChg chg="del">
        <pc:chgData name="Martin, Gerard (DEP)" userId="b9cc2591-e677-4762-9076-d7d8ec1c1191" providerId="ADAL" clId="{ECFF6B4F-C5FF-473A-BEF8-C2A1449BC216}" dt="2022-07-12T19:04:23.552" v="4" actId="47"/>
        <pc:sldMkLst>
          <pc:docMk/>
          <pc:sldMk cId="3461565059" sldId="283"/>
        </pc:sldMkLst>
      </pc:sldChg>
      <pc:sldChg chg="del">
        <pc:chgData name="Martin, Gerard (DEP)" userId="b9cc2591-e677-4762-9076-d7d8ec1c1191" providerId="ADAL" clId="{ECFF6B4F-C5FF-473A-BEF8-C2A1449BC216}" dt="2022-07-12T19:04:23.552" v="4" actId="47"/>
        <pc:sldMkLst>
          <pc:docMk/>
          <pc:sldMk cId="1389186713" sldId="286"/>
        </pc:sldMkLst>
      </pc:sldChg>
      <pc:sldChg chg="del">
        <pc:chgData name="Martin, Gerard (DEP)" userId="b9cc2591-e677-4762-9076-d7d8ec1c1191" providerId="ADAL" clId="{ECFF6B4F-C5FF-473A-BEF8-C2A1449BC216}" dt="2022-07-12T19:03:37.160" v="1" actId="2696"/>
        <pc:sldMkLst>
          <pc:docMk/>
          <pc:sldMk cId="2662722459" sldId="287"/>
        </pc:sldMkLst>
      </pc:sldChg>
      <pc:sldChg chg="modSp add del mod">
        <pc:chgData name="Martin, Gerard (DEP)" userId="b9cc2591-e677-4762-9076-d7d8ec1c1191" providerId="ADAL" clId="{ECFF6B4F-C5FF-473A-BEF8-C2A1449BC216}" dt="2022-07-13T11:09:05.719" v="252" actId="2696"/>
        <pc:sldMkLst>
          <pc:docMk/>
          <pc:sldMk cId="3532320868" sldId="287"/>
        </pc:sldMkLst>
        <pc:spChg chg="mod">
          <ac:chgData name="Martin, Gerard (DEP)" userId="b9cc2591-e677-4762-9076-d7d8ec1c1191" providerId="ADAL" clId="{ECFF6B4F-C5FF-473A-BEF8-C2A1449BC216}" dt="2022-07-12T19:47:51.096" v="251" actId="1036"/>
          <ac:spMkLst>
            <pc:docMk/>
            <pc:sldMk cId="3532320868" sldId="287"/>
            <ac:spMk id="3" creationId="{2EA9BAAF-F89E-47DF-9CB1-09F5EC9ED227}"/>
          </ac:spMkLst>
        </pc:spChg>
      </pc:sldChg>
      <pc:sldChg chg="del">
        <pc:chgData name="Martin, Gerard (DEP)" userId="b9cc2591-e677-4762-9076-d7d8ec1c1191" providerId="ADAL" clId="{ECFF6B4F-C5FF-473A-BEF8-C2A1449BC216}" dt="2022-07-12T19:04:23.552" v="4" actId="47"/>
        <pc:sldMkLst>
          <pc:docMk/>
          <pc:sldMk cId="3741315631" sldId="288"/>
        </pc:sldMkLst>
      </pc:sldChg>
      <pc:sldChg chg="del">
        <pc:chgData name="Martin, Gerard (DEP)" userId="b9cc2591-e677-4762-9076-d7d8ec1c1191" providerId="ADAL" clId="{ECFF6B4F-C5FF-473A-BEF8-C2A1449BC216}" dt="2022-07-12T19:04:23.552" v="4" actId="47"/>
        <pc:sldMkLst>
          <pc:docMk/>
          <pc:sldMk cId="3724564937" sldId="289"/>
        </pc:sldMkLst>
      </pc:sldChg>
      <pc:sldChg chg="del">
        <pc:chgData name="Martin, Gerard (DEP)" userId="b9cc2591-e677-4762-9076-d7d8ec1c1191" providerId="ADAL" clId="{ECFF6B4F-C5FF-473A-BEF8-C2A1449BC216}" dt="2022-07-12T19:04:23.552" v="4" actId="47"/>
        <pc:sldMkLst>
          <pc:docMk/>
          <pc:sldMk cId="1274800720" sldId="290"/>
        </pc:sldMkLst>
      </pc:sldChg>
      <pc:sldChg chg="del">
        <pc:chgData name="Martin, Gerard (DEP)" userId="b9cc2591-e677-4762-9076-d7d8ec1c1191" providerId="ADAL" clId="{ECFF6B4F-C5FF-473A-BEF8-C2A1449BC216}" dt="2022-07-12T19:04:23.552" v="4" actId="47"/>
        <pc:sldMkLst>
          <pc:docMk/>
          <pc:sldMk cId="595437795" sldId="291"/>
        </pc:sldMkLst>
      </pc:sldChg>
      <pc:sldChg chg="del">
        <pc:chgData name="Martin, Gerard (DEP)" userId="b9cc2591-e677-4762-9076-d7d8ec1c1191" providerId="ADAL" clId="{ECFF6B4F-C5FF-473A-BEF8-C2A1449BC216}" dt="2022-07-12T19:04:23.552" v="4" actId="47"/>
        <pc:sldMkLst>
          <pc:docMk/>
          <pc:sldMk cId="637825397" sldId="293"/>
        </pc:sldMkLst>
      </pc:sldChg>
      <pc:sldChg chg="add">
        <pc:chgData name="Martin, Gerard (DEP)" userId="b9cc2591-e677-4762-9076-d7d8ec1c1191" providerId="ADAL" clId="{ECFF6B4F-C5FF-473A-BEF8-C2A1449BC216}" dt="2022-07-12T19:03:47.416" v="2"/>
        <pc:sldMkLst>
          <pc:docMk/>
          <pc:sldMk cId="185405747" sldId="294"/>
        </pc:sldMkLst>
      </pc:sldChg>
      <pc:sldChg chg="del">
        <pc:chgData name="Martin, Gerard (DEP)" userId="b9cc2591-e677-4762-9076-d7d8ec1c1191" providerId="ADAL" clId="{ECFF6B4F-C5FF-473A-BEF8-C2A1449BC216}" dt="2022-07-12T19:03:37.160" v="1" actId="2696"/>
        <pc:sldMkLst>
          <pc:docMk/>
          <pc:sldMk cId="2216998802" sldId="294"/>
        </pc:sldMkLst>
      </pc:sldChg>
      <pc:sldChg chg="add">
        <pc:chgData name="Martin, Gerard (DEP)" userId="b9cc2591-e677-4762-9076-d7d8ec1c1191" providerId="ADAL" clId="{ECFF6B4F-C5FF-473A-BEF8-C2A1449BC216}" dt="2022-07-12T19:03:47.416" v="2"/>
        <pc:sldMkLst>
          <pc:docMk/>
          <pc:sldMk cId="1335419456" sldId="295"/>
        </pc:sldMkLst>
      </pc:sldChg>
      <pc:sldChg chg="del">
        <pc:chgData name="Martin, Gerard (DEP)" userId="b9cc2591-e677-4762-9076-d7d8ec1c1191" providerId="ADAL" clId="{ECFF6B4F-C5FF-473A-BEF8-C2A1449BC216}" dt="2022-07-12T19:03:37.160" v="1" actId="2696"/>
        <pc:sldMkLst>
          <pc:docMk/>
          <pc:sldMk cId="3473932738" sldId="295"/>
        </pc:sldMkLst>
      </pc:sldChg>
      <pc:sldChg chg="del">
        <pc:chgData name="Martin, Gerard (DEP)" userId="b9cc2591-e677-4762-9076-d7d8ec1c1191" providerId="ADAL" clId="{ECFF6B4F-C5FF-473A-BEF8-C2A1449BC216}" dt="2022-07-12T19:04:23.552" v="4" actId="47"/>
        <pc:sldMkLst>
          <pc:docMk/>
          <pc:sldMk cId="1575075952" sldId="303"/>
        </pc:sldMkLst>
      </pc:sldChg>
      <pc:sldChg chg="del">
        <pc:chgData name="Martin, Gerard (DEP)" userId="b9cc2591-e677-4762-9076-d7d8ec1c1191" providerId="ADAL" clId="{ECFF6B4F-C5FF-473A-BEF8-C2A1449BC216}" dt="2022-07-12T19:04:23.552" v="4" actId="47"/>
        <pc:sldMkLst>
          <pc:docMk/>
          <pc:sldMk cId="3704123364" sldId="304"/>
        </pc:sldMkLst>
      </pc:sldChg>
      <pc:sldChg chg="del">
        <pc:chgData name="Martin, Gerard (DEP)" userId="b9cc2591-e677-4762-9076-d7d8ec1c1191" providerId="ADAL" clId="{ECFF6B4F-C5FF-473A-BEF8-C2A1449BC216}" dt="2022-07-12T19:04:23.552" v="4" actId="47"/>
        <pc:sldMkLst>
          <pc:docMk/>
          <pc:sldMk cId="378818877" sldId="307"/>
        </pc:sldMkLst>
      </pc:sldChg>
      <pc:sldChg chg="add">
        <pc:chgData name="Martin, Gerard (DEP)" userId="b9cc2591-e677-4762-9076-d7d8ec1c1191" providerId="ADAL" clId="{ECFF6B4F-C5FF-473A-BEF8-C2A1449BC216}" dt="2022-07-12T19:03:27.060" v="0"/>
        <pc:sldMkLst>
          <pc:docMk/>
          <pc:sldMk cId="3540152501" sldId="308"/>
        </pc:sldMkLst>
      </pc:sldChg>
      <pc:sldChg chg="add">
        <pc:chgData name="Martin, Gerard (DEP)" userId="b9cc2591-e677-4762-9076-d7d8ec1c1191" providerId="ADAL" clId="{ECFF6B4F-C5FF-473A-BEF8-C2A1449BC216}" dt="2022-07-12T19:03:27.060" v="0"/>
        <pc:sldMkLst>
          <pc:docMk/>
          <pc:sldMk cId="1213796567" sldId="309"/>
        </pc:sldMkLst>
      </pc:sldChg>
      <pc:sldChg chg="add">
        <pc:chgData name="Martin, Gerard (DEP)" userId="b9cc2591-e677-4762-9076-d7d8ec1c1191" providerId="ADAL" clId="{ECFF6B4F-C5FF-473A-BEF8-C2A1449BC216}" dt="2022-07-12T19:03:27.060" v="0"/>
        <pc:sldMkLst>
          <pc:docMk/>
          <pc:sldMk cId="3584360033" sldId="312"/>
        </pc:sldMkLst>
      </pc:sldChg>
      <pc:sldChg chg="add del">
        <pc:chgData name="Martin, Gerard (DEP)" userId="b9cc2591-e677-4762-9076-d7d8ec1c1191" providerId="ADAL" clId="{ECFF6B4F-C5FF-473A-BEF8-C2A1449BC216}" dt="2022-07-12T19:03:55.084" v="3" actId="47"/>
        <pc:sldMkLst>
          <pc:docMk/>
          <pc:sldMk cId="3579535853" sldId="316"/>
        </pc:sldMkLst>
      </pc:sldChg>
      <pc:sldChg chg="add del">
        <pc:chgData name="Martin, Gerard (DEP)" userId="b9cc2591-e677-4762-9076-d7d8ec1c1191" providerId="ADAL" clId="{ECFF6B4F-C5FF-473A-BEF8-C2A1449BC216}" dt="2022-07-12T19:03:55.084" v="3" actId="47"/>
        <pc:sldMkLst>
          <pc:docMk/>
          <pc:sldMk cId="3297574875" sldId="317"/>
        </pc:sldMkLst>
      </pc:sldChg>
      <pc:sldChg chg="add del">
        <pc:chgData name="Martin, Gerard (DEP)" userId="b9cc2591-e677-4762-9076-d7d8ec1c1191" providerId="ADAL" clId="{ECFF6B4F-C5FF-473A-BEF8-C2A1449BC216}" dt="2022-07-12T19:03:55.084" v="3" actId="47"/>
        <pc:sldMkLst>
          <pc:docMk/>
          <pc:sldMk cId="943080567" sldId="318"/>
        </pc:sldMkLst>
      </pc:sldChg>
      <pc:sldChg chg="add">
        <pc:chgData name="Martin, Gerard (DEP)" userId="b9cc2591-e677-4762-9076-d7d8ec1c1191" providerId="ADAL" clId="{ECFF6B4F-C5FF-473A-BEF8-C2A1449BC216}" dt="2022-07-12T19:03:27.060" v="0"/>
        <pc:sldMkLst>
          <pc:docMk/>
          <pc:sldMk cId="3198798534" sldId="319"/>
        </pc:sldMkLst>
      </pc:sldChg>
      <pc:sldChg chg="modSp add mod">
        <pc:chgData name="Martin, Gerard (DEP)" userId="b9cc2591-e677-4762-9076-d7d8ec1c1191" providerId="ADAL" clId="{ECFF6B4F-C5FF-473A-BEF8-C2A1449BC216}" dt="2022-07-12T19:25:14.901" v="193" actId="6549"/>
        <pc:sldMkLst>
          <pc:docMk/>
          <pc:sldMk cId="2441183631" sldId="320"/>
        </pc:sldMkLst>
        <pc:spChg chg="mod">
          <ac:chgData name="Martin, Gerard (DEP)" userId="b9cc2591-e677-4762-9076-d7d8ec1c1191" providerId="ADAL" clId="{ECFF6B4F-C5FF-473A-BEF8-C2A1449BC216}" dt="2022-07-12T19:25:14.901" v="193" actId="6549"/>
          <ac:spMkLst>
            <pc:docMk/>
            <pc:sldMk cId="2441183631" sldId="320"/>
            <ac:spMk id="6" creationId="{BA397874-53ED-C9D0-F381-AF917A6652C3}"/>
          </ac:spMkLst>
        </pc:spChg>
      </pc:sldChg>
      <pc:sldChg chg="modSp add mod">
        <pc:chgData name="Martin, Gerard (DEP)" userId="b9cc2591-e677-4762-9076-d7d8ec1c1191" providerId="ADAL" clId="{ECFF6B4F-C5FF-473A-BEF8-C2A1449BC216}" dt="2022-07-13T16:16:12.711" v="300" actId="113"/>
        <pc:sldMkLst>
          <pc:docMk/>
          <pc:sldMk cId="1716159289" sldId="321"/>
        </pc:sldMkLst>
        <pc:spChg chg="mod">
          <ac:chgData name="Martin, Gerard (DEP)" userId="b9cc2591-e677-4762-9076-d7d8ec1c1191" providerId="ADAL" clId="{ECFF6B4F-C5FF-473A-BEF8-C2A1449BC216}" dt="2022-07-13T16:16:12.711" v="300" actId="113"/>
          <ac:spMkLst>
            <pc:docMk/>
            <pc:sldMk cId="1716159289" sldId="321"/>
            <ac:spMk id="6" creationId="{E362A638-7433-6617-9BAA-5C4E0B246497}"/>
          </ac:spMkLst>
        </pc:spChg>
      </pc:sldChg>
      <pc:sldChg chg="modSp add mod">
        <pc:chgData name="Martin, Gerard (DEP)" userId="b9cc2591-e677-4762-9076-d7d8ec1c1191" providerId="ADAL" clId="{ECFF6B4F-C5FF-473A-BEF8-C2A1449BC216}" dt="2022-07-12T19:41:47.521" v="212" actId="255"/>
        <pc:sldMkLst>
          <pc:docMk/>
          <pc:sldMk cId="1456071431" sldId="322"/>
        </pc:sldMkLst>
        <pc:spChg chg="mod">
          <ac:chgData name="Martin, Gerard (DEP)" userId="b9cc2591-e677-4762-9076-d7d8ec1c1191" providerId="ADAL" clId="{ECFF6B4F-C5FF-473A-BEF8-C2A1449BC216}" dt="2022-07-12T19:41:47.521" v="212" actId="255"/>
          <ac:spMkLst>
            <pc:docMk/>
            <pc:sldMk cId="1456071431" sldId="322"/>
            <ac:spMk id="7" creationId="{4B872D84-C179-A06B-D5F2-AA06FE8F86E3}"/>
          </ac:spMkLst>
        </pc:spChg>
      </pc:sldChg>
      <pc:sldChg chg="add">
        <pc:chgData name="Martin, Gerard (DEP)" userId="b9cc2591-e677-4762-9076-d7d8ec1c1191" providerId="ADAL" clId="{ECFF6B4F-C5FF-473A-BEF8-C2A1449BC216}" dt="2022-07-12T19:03:27.060" v="0"/>
        <pc:sldMkLst>
          <pc:docMk/>
          <pc:sldMk cId="463739152" sldId="323"/>
        </pc:sldMkLst>
      </pc:sldChg>
      <pc:sldChg chg="modSp add mod">
        <pc:chgData name="Martin, Gerard (DEP)" userId="b9cc2591-e677-4762-9076-d7d8ec1c1191" providerId="ADAL" clId="{ECFF6B4F-C5FF-473A-BEF8-C2A1449BC216}" dt="2022-07-12T19:25:21.788" v="194" actId="6549"/>
        <pc:sldMkLst>
          <pc:docMk/>
          <pc:sldMk cId="3430140606" sldId="324"/>
        </pc:sldMkLst>
        <pc:spChg chg="mod">
          <ac:chgData name="Martin, Gerard (DEP)" userId="b9cc2591-e677-4762-9076-d7d8ec1c1191" providerId="ADAL" clId="{ECFF6B4F-C5FF-473A-BEF8-C2A1449BC216}" dt="2022-07-12T19:25:21.788" v="194" actId="6549"/>
          <ac:spMkLst>
            <pc:docMk/>
            <pc:sldMk cId="3430140606" sldId="324"/>
            <ac:spMk id="3" creationId="{2EA9BAAF-F89E-47DF-9CB1-09F5EC9ED227}"/>
          </ac:spMkLst>
        </pc:spChg>
      </pc:sldChg>
      <pc:sldChg chg="modSp add mod ord">
        <pc:chgData name="Martin, Gerard (DEP)" userId="b9cc2591-e677-4762-9076-d7d8ec1c1191" providerId="ADAL" clId="{ECFF6B4F-C5FF-473A-BEF8-C2A1449BC216}" dt="2022-07-12T19:44:54.549" v="226"/>
        <pc:sldMkLst>
          <pc:docMk/>
          <pc:sldMk cId="4106014352" sldId="325"/>
        </pc:sldMkLst>
        <pc:spChg chg="mod">
          <ac:chgData name="Martin, Gerard (DEP)" userId="b9cc2591-e677-4762-9076-d7d8ec1c1191" providerId="ADAL" clId="{ECFF6B4F-C5FF-473A-BEF8-C2A1449BC216}" dt="2022-07-12T19:43:55.296" v="224" actId="179"/>
          <ac:spMkLst>
            <pc:docMk/>
            <pc:sldMk cId="4106014352" sldId="325"/>
            <ac:spMk id="3" creationId="{2EA9BAAF-F89E-47DF-9CB1-09F5EC9ED227}"/>
          </ac:spMkLst>
        </pc:spChg>
      </pc:sldChg>
      <pc:sldChg chg="modSp add mod">
        <pc:chgData name="Martin, Gerard (DEP)" userId="b9cc2591-e677-4762-9076-d7d8ec1c1191" providerId="ADAL" clId="{ECFF6B4F-C5FF-473A-BEF8-C2A1449BC216}" dt="2022-07-12T19:24:04.441" v="191" actId="20577"/>
        <pc:sldMkLst>
          <pc:docMk/>
          <pc:sldMk cId="4210745597" sldId="326"/>
        </pc:sldMkLst>
        <pc:spChg chg="mod">
          <ac:chgData name="Martin, Gerard (DEP)" userId="b9cc2591-e677-4762-9076-d7d8ec1c1191" providerId="ADAL" clId="{ECFF6B4F-C5FF-473A-BEF8-C2A1449BC216}" dt="2022-07-12T19:24:04.441" v="191" actId="20577"/>
          <ac:spMkLst>
            <pc:docMk/>
            <pc:sldMk cId="4210745597" sldId="326"/>
            <ac:spMk id="3" creationId="{2EA9BAAF-F89E-47DF-9CB1-09F5EC9ED227}"/>
          </ac:spMkLst>
        </pc:spChg>
      </pc:sldChg>
      <pc:sldChg chg="add">
        <pc:chgData name="Martin, Gerard (DEP)" userId="b9cc2591-e677-4762-9076-d7d8ec1c1191" providerId="ADAL" clId="{ECFF6B4F-C5FF-473A-BEF8-C2A1449BC216}" dt="2022-07-12T19:03:27.060" v="0"/>
        <pc:sldMkLst>
          <pc:docMk/>
          <pc:sldMk cId="2731212171" sldId="327"/>
        </pc:sldMkLst>
      </pc:sldChg>
      <pc:sldChg chg="add">
        <pc:chgData name="Martin, Gerard (DEP)" userId="b9cc2591-e677-4762-9076-d7d8ec1c1191" providerId="ADAL" clId="{ECFF6B4F-C5FF-473A-BEF8-C2A1449BC216}" dt="2022-07-12T19:03:27.060" v="0"/>
        <pc:sldMkLst>
          <pc:docMk/>
          <pc:sldMk cId="1129023157" sldId="328"/>
        </pc:sldMkLst>
      </pc:sldChg>
      <pc:sldChg chg="modSp add mod">
        <pc:chgData name="Martin, Gerard (DEP)" userId="b9cc2591-e677-4762-9076-d7d8ec1c1191" providerId="ADAL" clId="{ECFF6B4F-C5FF-473A-BEF8-C2A1449BC216}" dt="2022-07-12T19:46:51.976" v="231" actId="1036"/>
        <pc:sldMkLst>
          <pc:docMk/>
          <pc:sldMk cId="1251902828" sldId="329"/>
        </pc:sldMkLst>
        <pc:spChg chg="mod">
          <ac:chgData name="Martin, Gerard (DEP)" userId="b9cc2591-e677-4762-9076-d7d8ec1c1191" providerId="ADAL" clId="{ECFF6B4F-C5FF-473A-BEF8-C2A1449BC216}" dt="2022-07-12T19:46:51.976" v="231" actId="1036"/>
          <ac:spMkLst>
            <pc:docMk/>
            <pc:sldMk cId="1251902828" sldId="329"/>
            <ac:spMk id="3" creationId="{2EA9BAAF-F89E-47DF-9CB1-09F5EC9ED227}"/>
          </ac:spMkLst>
        </pc:spChg>
      </pc:sldChg>
      <pc:sldChg chg="add">
        <pc:chgData name="Martin, Gerard (DEP)" userId="b9cc2591-e677-4762-9076-d7d8ec1c1191" providerId="ADAL" clId="{ECFF6B4F-C5FF-473A-BEF8-C2A1449BC216}" dt="2022-07-12T19:03:27.060" v="0"/>
        <pc:sldMkLst>
          <pc:docMk/>
          <pc:sldMk cId="2047899490" sldId="330"/>
        </pc:sldMkLst>
      </pc:sldChg>
      <pc:sldChg chg="modSp add mod">
        <pc:chgData name="Martin, Gerard (DEP)" userId="b9cc2591-e677-4762-9076-d7d8ec1c1191" providerId="ADAL" clId="{ECFF6B4F-C5FF-473A-BEF8-C2A1449BC216}" dt="2022-07-12T19:46:38.441" v="227" actId="255"/>
        <pc:sldMkLst>
          <pc:docMk/>
          <pc:sldMk cId="2807937697" sldId="331"/>
        </pc:sldMkLst>
        <pc:spChg chg="mod">
          <ac:chgData name="Martin, Gerard (DEP)" userId="b9cc2591-e677-4762-9076-d7d8ec1c1191" providerId="ADAL" clId="{ECFF6B4F-C5FF-473A-BEF8-C2A1449BC216}" dt="2022-07-12T19:46:38.441" v="227" actId="255"/>
          <ac:spMkLst>
            <pc:docMk/>
            <pc:sldMk cId="2807937697" sldId="331"/>
            <ac:spMk id="3" creationId="{2EA9BAAF-F89E-47DF-9CB1-09F5EC9ED227}"/>
          </ac:spMkLst>
        </pc:spChg>
      </pc:sldChg>
      <pc:sldChg chg="modSp add mod">
        <pc:chgData name="Martin, Gerard (DEP)" userId="b9cc2591-e677-4762-9076-d7d8ec1c1191" providerId="ADAL" clId="{ECFF6B4F-C5FF-473A-BEF8-C2A1449BC216}" dt="2022-07-12T19:47:10.849" v="232" actId="255"/>
        <pc:sldMkLst>
          <pc:docMk/>
          <pc:sldMk cId="3122345607" sldId="332"/>
        </pc:sldMkLst>
        <pc:spChg chg="mod">
          <ac:chgData name="Martin, Gerard (DEP)" userId="b9cc2591-e677-4762-9076-d7d8ec1c1191" providerId="ADAL" clId="{ECFF6B4F-C5FF-473A-BEF8-C2A1449BC216}" dt="2022-07-12T19:47:10.849" v="232" actId="255"/>
          <ac:spMkLst>
            <pc:docMk/>
            <pc:sldMk cId="3122345607" sldId="332"/>
            <ac:spMk id="6" creationId="{A3F84DE2-AF5E-C0A0-0468-64AB5FFFC563}"/>
          </ac:spMkLst>
        </pc:spChg>
      </pc:sldChg>
      <pc:sldChg chg="modSp add mod">
        <pc:chgData name="Martin, Gerard (DEP)" userId="b9cc2591-e677-4762-9076-d7d8ec1c1191" providerId="ADAL" clId="{ECFF6B4F-C5FF-473A-BEF8-C2A1449BC216}" dt="2022-07-12T19:47:34.954" v="233" actId="255"/>
        <pc:sldMkLst>
          <pc:docMk/>
          <pc:sldMk cId="1788949585" sldId="333"/>
        </pc:sldMkLst>
        <pc:spChg chg="mod">
          <ac:chgData name="Martin, Gerard (DEP)" userId="b9cc2591-e677-4762-9076-d7d8ec1c1191" providerId="ADAL" clId="{ECFF6B4F-C5FF-473A-BEF8-C2A1449BC216}" dt="2022-07-12T19:47:34.954" v="233" actId="255"/>
          <ac:spMkLst>
            <pc:docMk/>
            <pc:sldMk cId="1788949585" sldId="333"/>
            <ac:spMk id="6" creationId="{A3F84DE2-AF5E-C0A0-0468-64AB5FFFC563}"/>
          </ac:spMkLst>
        </pc:spChg>
      </pc:sldChg>
      <pc:sldChg chg="add">
        <pc:chgData name="Martin, Gerard (DEP)" userId="b9cc2591-e677-4762-9076-d7d8ec1c1191" providerId="ADAL" clId="{ECFF6B4F-C5FF-473A-BEF8-C2A1449BC216}" dt="2022-07-12T19:03:27.060" v="0"/>
        <pc:sldMkLst>
          <pc:docMk/>
          <pc:sldMk cId="3452816526" sldId="334"/>
        </pc:sldMkLst>
      </pc:sldChg>
      <pc:sldChg chg="add">
        <pc:chgData name="Martin, Gerard (DEP)" userId="b9cc2591-e677-4762-9076-d7d8ec1c1191" providerId="ADAL" clId="{ECFF6B4F-C5FF-473A-BEF8-C2A1449BC216}" dt="2022-07-12T19:03:27.060" v="0"/>
        <pc:sldMkLst>
          <pc:docMk/>
          <pc:sldMk cId="91851025" sldId="335"/>
        </pc:sldMkLst>
      </pc:sldChg>
      <pc:sldChg chg="add">
        <pc:chgData name="Martin, Gerard (DEP)" userId="b9cc2591-e677-4762-9076-d7d8ec1c1191" providerId="ADAL" clId="{ECFF6B4F-C5FF-473A-BEF8-C2A1449BC216}" dt="2022-07-12T19:03:27.060" v="0"/>
        <pc:sldMkLst>
          <pc:docMk/>
          <pc:sldMk cId="1945191703" sldId="336"/>
        </pc:sldMkLst>
      </pc:sldChg>
      <pc:sldChg chg="add">
        <pc:chgData name="Martin, Gerard (DEP)" userId="b9cc2591-e677-4762-9076-d7d8ec1c1191" providerId="ADAL" clId="{ECFF6B4F-C5FF-473A-BEF8-C2A1449BC216}" dt="2022-07-12T19:03:27.060" v="0"/>
        <pc:sldMkLst>
          <pc:docMk/>
          <pc:sldMk cId="2995012678" sldId="337"/>
        </pc:sldMkLst>
      </pc:sldChg>
      <pc:sldChg chg="add">
        <pc:chgData name="Martin, Gerard (DEP)" userId="b9cc2591-e677-4762-9076-d7d8ec1c1191" providerId="ADAL" clId="{ECFF6B4F-C5FF-473A-BEF8-C2A1449BC216}" dt="2022-07-12T19:03:27.060" v="0"/>
        <pc:sldMkLst>
          <pc:docMk/>
          <pc:sldMk cId="2869737506" sldId="338"/>
        </pc:sldMkLst>
      </pc:sldChg>
      <pc:sldChg chg="add">
        <pc:chgData name="Martin, Gerard (DEP)" userId="b9cc2591-e677-4762-9076-d7d8ec1c1191" providerId="ADAL" clId="{ECFF6B4F-C5FF-473A-BEF8-C2A1449BC216}" dt="2022-07-12T19:03:27.060" v="0"/>
        <pc:sldMkLst>
          <pc:docMk/>
          <pc:sldMk cId="4238004041" sldId="339"/>
        </pc:sldMkLst>
      </pc:sldChg>
      <pc:sldChg chg="add">
        <pc:chgData name="Martin, Gerard (DEP)" userId="b9cc2591-e677-4762-9076-d7d8ec1c1191" providerId="ADAL" clId="{ECFF6B4F-C5FF-473A-BEF8-C2A1449BC216}" dt="2022-07-12T19:03:27.060" v="0"/>
        <pc:sldMkLst>
          <pc:docMk/>
          <pc:sldMk cId="95135063" sldId="340"/>
        </pc:sldMkLst>
      </pc:sldChg>
      <pc:sldChg chg="add">
        <pc:chgData name="Martin, Gerard (DEP)" userId="b9cc2591-e677-4762-9076-d7d8ec1c1191" providerId="ADAL" clId="{ECFF6B4F-C5FF-473A-BEF8-C2A1449BC216}" dt="2022-07-12T19:03:27.060" v="0"/>
        <pc:sldMkLst>
          <pc:docMk/>
          <pc:sldMk cId="3079588846" sldId="341"/>
        </pc:sldMkLst>
      </pc:sldChg>
      <pc:sldChg chg="add">
        <pc:chgData name="Martin, Gerard (DEP)" userId="b9cc2591-e677-4762-9076-d7d8ec1c1191" providerId="ADAL" clId="{ECFF6B4F-C5FF-473A-BEF8-C2A1449BC216}" dt="2022-07-12T19:03:27.060" v="0"/>
        <pc:sldMkLst>
          <pc:docMk/>
          <pc:sldMk cId="3045672729" sldId="342"/>
        </pc:sldMkLst>
      </pc:sldChg>
    </pc:docChg>
  </pc:docChgLst>
  <pc:docChgLst>
    <pc:chgData name="Jarvis, Ian (DEP)" userId="c01bf7c9-456b-41de-a04f-12c116e54475" providerId="ADAL" clId="{29D58228-152E-4D28-B997-666EF72339C8}"/>
    <pc:docChg chg="undo custSel modSld">
      <pc:chgData name="Jarvis, Ian (DEP)" userId="c01bf7c9-456b-41de-a04f-12c116e54475" providerId="ADAL" clId="{29D58228-152E-4D28-B997-666EF72339C8}" dt="2022-08-10T18:43:09.678" v="320" actId="6549"/>
      <pc:docMkLst>
        <pc:docMk/>
      </pc:docMkLst>
      <pc:sldChg chg="addSp delSp modSp mod">
        <pc:chgData name="Jarvis, Ian (DEP)" userId="c01bf7c9-456b-41de-a04f-12c116e54475" providerId="ADAL" clId="{29D58228-152E-4D28-B997-666EF72339C8}" dt="2022-08-10T18:30:10.348" v="314" actId="1076"/>
        <pc:sldMkLst>
          <pc:docMk/>
          <pc:sldMk cId="2216998802" sldId="294"/>
        </pc:sldMkLst>
        <pc:spChg chg="del">
          <ac:chgData name="Jarvis, Ian (DEP)" userId="c01bf7c9-456b-41de-a04f-12c116e54475" providerId="ADAL" clId="{29D58228-152E-4D28-B997-666EF72339C8}" dt="2022-08-08T16:35:07.711" v="225" actId="478"/>
          <ac:spMkLst>
            <pc:docMk/>
            <pc:sldMk cId="2216998802" sldId="294"/>
            <ac:spMk id="5" creationId="{A05DE82C-0C9A-1D0C-A8E0-320A382B1DB8}"/>
          </ac:spMkLst>
        </pc:spChg>
        <pc:picChg chg="del">
          <ac:chgData name="Jarvis, Ian (DEP)" userId="c01bf7c9-456b-41de-a04f-12c116e54475" providerId="ADAL" clId="{29D58228-152E-4D28-B997-666EF72339C8}" dt="2022-08-08T16:34:07.681" v="214" actId="478"/>
          <ac:picMkLst>
            <pc:docMk/>
            <pc:sldMk cId="2216998802" sldId="294"/>
            <ac:picMk id="4" creationId="{55725D32-3382-007A-1D8A-53460C7C759E}"/>
          </ac:picMkLst>
        </pc:picChg>
        <pc:picChg chg="add del mod">
          <ac:chgData name="Jarvis, Ian (DEP)" userId="c01bf7c9-456b-41de-a04f-12c116e54475" providerId="ADAL" clId="{29D58228-152E-4D28-B997-666EF72339C8}" dt="2022-08-10T17:52:50.268" v="307" actId="478"/>
          <ac:picMkLst>
            <pc:docMk/>
            <pc:sldMk cId="2216998802" sldId="294"/>
            <ac:picMk id="4" creationId="{6422F56F-2C43-745F-B511-68CAEA710220}"/>
          </ac:picMkLst>
        </pc:picChg>
        <pc:picChg chg="add mod">
          <ac:chgData name="Jarvis, Ian (DEP)" userId="c01bf7c9-456b-41de-a04f-12c116e54475" providerId="ADAL" clId="{29D58228-152E-4D28-B997-666EF72339C8}" dt="2022-08-10T17:52:23.377" v="303" actId="14100"/>
          <ac:picMkLst>
            <pc:docMk/>
            <pc:sldMk cId="2216998802" sldId="294"/>
            <ac:picMk id="6" creationId="{58F896F0-7710-86E8-3B8A-F6187CF5C075}"/>
          </ac:picMkLst>
        </pc:picChg>
        <pc:picChg chg="add mod">
          <ac:chgData name="Jarvis, Ian (DEP)" userId="c01bf7c9-456b-41de-a04f-12c116e54475" providerId="ADAL" clId="{29D58228-152E-4D28-B997-666EF72339C8}" dt="2022-08-10T18:30:10.348" v="314" actId="1076"/>
          <ac:picMkLst>
            <pc:docMk/>
            <pc:sldMk cId="2216998802" sldId="294"/>
            <ac:picMk id="7" creationId="{642DB2D8-F697-8351-5AEC-8936B56B9F38}"/>
          </ac:picMkLst>
        </pc:picChg>
        <pc:picChg chg="add del mod">
          <ac:chgData name="Jarvis, Ian (DEP)" userId="c01bf7c9-456b-41de-a04f-12c116e54475" providerId="ADAL" clId="{29D58228-152E-4D28-B997-666EF72339C8}" dt="2022-08-08T16:35:34.309" v="228" actId="478"/>
          <ac:picMkLst>
            <pc:docMk/>
            <pc:sldMk cId="2216998802" sldId="294"/>
            <ac:picMk id="8" creationId="{46B19556-9DFB-55A7-3546-6539D7300AF8}"/>
          </ac:picMkLst>
        </pc:picChg>
        <pc:picChg chg="add del mod">
          <ac:chgData name="Jarvis, Ian (DEP)" userId="c01bf7c9-456b-41de-a04f-12c116e54475" providerId="ADAL" clId="{29D58228-152E-4D28-B997-666EF72339C8}" dt="2022-08-10T17:51:14.594" v="297" actId="478"/>
          <ac:picMkLst>
            <pc:docMk/>
            <pc:sldMk cId="2216998802" sldId="294"/>
            <ac:picMk id="10" creationId="{C565DC38-FCB3-864E-6C1B-95DABE080E5C}"/>
          </ac:picMkLst>
        </pc:picChg>
      </pc:sldChg>
      <pc:sldChg chg="modSp mod">
        <pc:chgData name="Jarvis, Ian (DEP)" userId="c01bf7c9-456b-41de-a04f-12c116e54475" providerId="ADAL" clId="{29D58228-152E-4D28-B997-666EF72339C8}" dt="2022-08-10T17:44:13.231" v="296" actId="20577"/>
        <pc:sldMkLst>
          <pc:docMk/>
          <pc:sldMk cId="3473932738" sldId="295"/>
        </pc:sldMkLst>
        <pc:spChg chg="mod">
          <ac:chgData name="Jarvis, Ian (DEP)" userId="c01bf7c9-456b-41de-a04f-12c116e54475" providerId="ADAL" clId="{29D58228-152E-4D28-B997-666EF72339C8}" dt="2022-08-08T14:59:50.670" v="109" actId="20577"/>
          <ac:spMkLst>
            <pc:docMk/>
            <pc:sldMk cId="3473932738" sldId="295"/>
            <ac:spMk id="2" creationId="{F7B0D04B-DC67-C210-7C7A-CDD66246E1B3}"/>
          </ac:spMkLst>
        </pc:spChg>
        <pc:spChg chg="mod">
          <ac:chgData name="Jarvis, Ian (DEP)" userId="c01bf7c9-456b-41de-a04f-12c116e54475" providerId="ADAL" clId="{29D58228-152E-4D28-B997-666EF72339C8}" dt="2022-08-08T14:52:23.991" v="39" actId="20577"/>
          <ac:spMkLst>
            <pc:docMk/>
            <pc:sldMk cId="3473932738" sldId="295"/>
            <ac:spMk id="6" creationId="{57B18B18-A998-1709-DDAD-BD097535F748}"/>
          </ac:spMkLst>
        </pc:spChg>
        <pc:spChg chg="mod">
          <ac:chgData name="Jarvis, Ian (DEP)" userId="c01bf7c9-456b-41de-a04f-12c116e54475" providerId="ADAL" clId="{29D58228-152E-4D28-B997-666EF72339C8}" dt="2022-08-08T14:52:16.057" v="26" actId="20577"/>
          <ac:spMkLst>
            <pc:docMk/>
            <pc:sldMk cId="3473932738" sldId="295"/>
            <ac:spMk id="9" creationId="{49C69450-A611-D8E6-19B9-182988A810BB}"/>
          </ac:spMkLst>
        </pc:spChg>
        <pc:spChg chg="mod">
          <ac:chgData name="Jarvis, Ian (DEP)" userId="c01bf7c9-456b-41de-a04f-12c116e54475" providerId="ADAL" clId="{29D58228-152E-4D28-B997-666EF72339C8}" dt="2022-08-08T14:52:30.866" v="51" actId="20577"/>
          <ac:spMkLst>
            <pc:docMk/>
            <pc:sldMk cId="3473932738" sldId="295"/>
            <ac:spMk id="10" creationId="{28C06F30-742E-BD22-4F63-5D561B300703}"/>
          </ac:spMkLst>
        </pc:spChg>
        <pc:spChg chg="mod">
          <ac:chgData name="Jarvis, Ian (DEP)" userId="c01bf7c9-456b-41de-a04f-12c116e54475" providerId="ADAL" clId="{29D58228-152E-4D28-B997-666EF72339C8}" dt="2022-08-08T14:53:09.891" v="95" actId="20577"/>
          <ac:spMkLst>
            <pc:docMk/>
            <pc:sldMk cId="3473932738" sldId="295"/>
            <ac:spMk id="21" creationId="{97228A4C-E111-B564-82AB-FF11AB61949F}"/>
          </ac:spMkLst>
        </pc:spChg>
        <pc:graphicFrameChg chg="mod modGraphic">
          <ac:chgData name="Jarvis, Ian (DEP)" userId="c01bf7c9-456b-41de-a04f-12c116e54475" providerId="ADAL" clId="{29D58228-152E-4D28-B997-666EF72339C8}" dt="2022-08-10T17:44:13.231" v="296" actId="20577"/>
          <ac:graphicFrameMkLst>
            <pc:docMk/>
            <pc:sldMk cId="3473932738" sldId="295"/>
            <ac:graphicFrameMk id="4" creationId="{949131D1-EDF5-C8C9-91B3-E4E7467ACEEC}"/>
          </ac:graphicFrameMkLst>
        </pc:graphicFrameChg>
      </pc:sldChg>
      <pc:sldChg chg="modSp mod">
        <pc:chgData name="Jarvis, Ian (DEP)" userId="c01bf7c9-456b-41de-a04f-12c116e54475" providerId="ADAL" clId="{29D58228-152E-4D28-B997-666EF72339C8}" dt="2022-08-10T18:43:09.678" v="320" actId="6549"/>
        <pc:sldMkLst>
          <pc:docMk/>
          <pc:sldMk cId="338335842" sldId="296"/>
        </pc:sldMkLst>
        <pc:spChg chg="mod">
          <ac:chgData name="Jarvis, Ian (DEP)" userId="c01bf7c9-456b-41de-a04f-12c116e54475" providerId="ADAL" clId="{29D58228-152E-4D28-B997-666EF72339C8}" dt="2022-08-08T15:01:55.127" v="154" actId="20577"/>
          <ac:spMkLst>
            <pc:docMk/>
            <pc:sldMk cId="338335842" sldId="296"/>
            <ac:spMk id="4" creationId="{0C6EB348-282A-9566-462F-8BB6BDD864CD}"/>
          </ac:spMkLst>
        </pc:spChg>
        <pc:spChg chg="mod">
          <ac:chgData name="Jarvis, Ian (DEP)" userId="c01bf7c9-456b-41de-a04f-12c116e54475" providerId="ADAL" clId="{29D58228-152E-4D28-B997-666EF72339C8}" dt="2022-08-08T15:00:59.658" v="127" actId="20577"/>
          <ac:spMkLst>
            <pc:docMk/>
            <pc:sldMk cId="338335842" sldId="296"/>
            <ac:spMk id="6" creationId="{673E1298-7347-C7B5-72C0-276E823FBCA8}"/>
          </ac:spMkLst>
        </pc:spChg>
        <pc:spChg chg="mod">
          <ac:chgData name="Jarvis, Ian (DEP)" userId="c01bf7c9-456b-41de-a04f-12c116e54475" providerId="ADAL" clId="{29D58228-152E-4D28-B997-666EF72339C8}" dt="2022-08-10T18:43:09.678" v="320" actId="6549"/>
          <ac:spMkLst>
            <pc:docMk/>
            <pc:sldMk cId="338335842" sldId="296"/>
            <ac:spMk id="7" creationId="{1EC8E7DE-453D-D926-23DA-386F4559CAA0}"/>
          </ac:spMkLst>
        </pc:spChg>
        <pc:spChg chg="mod">
          <ac:chgData name="Jarvis, Ian (DEP)" userId="c01bf7c9-456b-41de-a04f-12c116e54475" providerId="ADAL" clId="{29D58228-152E-4D28-B997-666EF72339C8}" dt="2022-08-08T15:01:31.123" v="142" actId="20577"/>
          <ac:spMkLst>
            <pc:docMk/>
            <pc:sldMk cId="338335842" sldId="296"/>
            <ac:spMk id="9" creationId="{66FAAD8D-24ED-1198-F988-71B38254DC7B}"/>
          </ac:spMkLst>
        </pc:spChg>
        <pc:cxnChg chg="mod">
          <ac:chgData name="Jarvis, Ian (DEP)" userId="c01bf7c9-456b-41de-a04f-12c116e54475" providerId="ADAL" clId="{29D58228-152E-4D28-B997-666EF72339C8}" dt="2022-08-10T18:43:09.678" v="320" actId="6549"/>
          <ac:cxnSpMkLst>
            <pc:docMk/>
            <pc:sldMk cId="338335842" sldId="296"/>
            <ac:cxnSpMk id="10" creationId="{DE7A1444-5F5C-8132-5B13-2A71B2FC067C}"/>
          </ac:cxnSpMkLst>
        </pc:cxnChg>
      </pc:sldChg>
    </pc:docChg>
  </pc:docChgLst>
  <pc:docChgLst>
    <pc:chgData name="Viveiros, Jennifer (DEP)" userId="S::jennifer.viveiros@mass.gov::6ccf2333-0333-4ef3-b5d5-379f695f00e5" providerId="AD" clId="Web-{B47A69DB-D7E9-2A90-9C8D-9141E989E321}"/>
    <pc:docChg chg="modSld">
      <pc:chgData name="Viveiros, Jennifer (DEP)" userId="S::jennifer.viveiros@mass.gov::6ccf2333-0333-4ef3-b5d5-379f695f00e5" providerId="AD" clId="Web-{B47A69DB-D7E9-2A90-9C8D-9141E989E321}" dt="2022-08-11T12:52:06.024" v="3" actId="20577"/>
      <pc:docMkLst>
        <pc:docMk/>
      </pc:docMkLst>
      <pc:sldChg chg="modSp">
        <pc:chgData name="Viveiros, Jennifer (DEP)" userId="S::jennifer.viveiros@mass.gov::6ccf2333-0333-4ef3-b5d5-379f695f00e5" providerId="AD" clId="Web-{B47A69DB-D7E9-2A90-9C8D-9141E989E321}" dt="2022-08-11T12:52:06.024" v="3" actId="20577"/>
        <pc:sldMkLst>
          <pc:docMk/>
          <pc:sldMk cId="3540152501" sldId="308"/>
        </pc:sldMkLst>
        <pc:spChg chg="mod">
          <ac:chgData name="Viveiros, Jennifer (DEP)" userId="S::jennifer.viveiros@mass.gov::6ccf2333-0333-4ef3-b5d5-379f695f00e5" providerId="AD" clId="Web-{B47A69DB-D7E9-2A90-9C8D-9141E989E321}" dt="2022-08-11T12:52:06.024" v="3" actId="20577"/>
          <ac:spMkLst>
            <pc:docMk/>
            <pc:sldMk cId="3540152501" sldId="308"/>
            <ac:spMk id="2" creationId="{00000000-0000-0000-0000-000000000000}"/>
          </ac:spMkLst>
        </pc:spChg>
      </pc:sldChg>
    </pc:docChg>
  </pc:docChgLst>
  <pc:docChgLst>
    <pc:chgData name="Martin, Gerard (DEP)" userId="b9cc2591-e677-4762-9076-d7d8ec1c1191" providerId="ADAL" clId="{A24EA999-5AF2-4A32-AA64-9F2032D05647}"/>
    <pc:docChg chg="modSld">
      <pc:chgData name="Martin, Gerard (DEP)" userId="b9cc2591-e677-4762-9076-d7d8ec1c1191" providerId="ADAL" clId="{A24EA999-5AF2-4A32-AA64-9F2032D05647}" dt="2022-08-22T19:31:37.153" v="75" actId="1038"/>
      <pc:docMkLst>
        <pc:docMk/>
      </pc:docMkLst>
      <pc:sldChg chg="modSp mod">
        <pc:chgData name="Martin, Gerard (DEP)" userId="b9cc2591-e677-4762-9076-d7d8ec1c1191" providerId="ADAL" clId="{A24EA999-5AF2-4A32-AA64-9F2032D05647}" dt="2022-08-22T19:31:37.153" v="75" actId="1038"/>
        <pc:sldMkLst>
          <pc:docMk/>
          <pc:sldMk cId="597521588" sldId="343"/>
        </pc:sldMkLst>
        <pc:spChg chg="mod">
          <ac:chgData name="Martin, Gerard (DEP)" userId="b9cc2591-e677-4762-9076-d7d8ec1c1191" providerId="ADAL" clId="{A24EA999-5AF2-4A32-AA64-9F2032D05647}" dt="2022-08-22T19:31:26.129" v="43" actId="1038"/>
          <ac:spMkLst>
            <pc:docMk/>
            <pc:sldMk cId="597521588" sldId="343"/>
            <ac:spMk id="10" creationId="{28C06F30-742E-BD22-4F63-5D561B300703}"/>
          </ac:spMkLst>
        </pc:spChg>
        <pc:spChg chg="mod">
          <ac:chgData name="Martin, Gerard (DEP)" userId="b9cc2591-e677-4762-9076-d7d8ec1c1191" providerId="ADAL" clId="{A24EA999-5AF2-4A32-AA64-9F2032D05647}" dt="2022-08-22T19:31:37.153" v="75" actId="1038"/>
          <ac:spMkLst>
            <pc:docMk/>
            <pc:sldMk cId="597521588" sldId="343"/>
            <ac:spMk id="32" creationId="{D136A654-17D4-CC6A-D96B-255935EC73F3}"/>
          </ac:spMkLst>
        </pc:spChg>
        <pc:spChg chg="mod">
          <ac:chgData name="Martin, Gerard (DEP)" userId="b9cc2591-e677-4762-9076-d7d8ec1c1191" providerId="ADAL" clId="{A24EA999-5AF2-4A32-AA64-9F2032D05647}" dt="2022-08-22T19:31:30.283" v="54" actId="1037"/>
          <ac:spMkLst>
            <pc:docMk/>
            <pc:sldMk cId="597521588" sldId="343"/>
            <ac:spMk id="34" creationId="{C32BD8FD-4486-BE76-C7F3-7E018EEE4BCF}"/>
          </ac:spMkLst>
        </pc:spChg>
        <pc:graphicFrameChg chg="mod">
          <ac:chgData name="Martin, Gerard (DEP)" userId="b9cc2591-e677-4762-9076-d7d8ec1c1191" providerId="ADAL" clId="{A24EA999-5AF2-4A32-AA64-9F2032D05647}" dt="2022-08-22T19:31:17.242" v="18"/>
          <ac:graphicFrameMkLst>
            <pc:docMk/>
            <pc:sldMk cId="597521588" sldId="343"/>
            <ac:graphicFrameMk id="4" creationId="{949131D1-EDF5-C8C9-91B3-E4E7467ACEEC}"/>
          </ac:graphicFrameMkLst>
        </pc:graphicFrameChg>
        <pc:cxnChg chg="mod">
          <ac:chgData name="Martin, Gerard (DEP)" userId="b9cc2591-e677-4762-9076-d7d8ec1c1191" providerId="ADAL" clId="{A24EA999-5AF2-4A32-AA64-9F2032D05647}" dt="2022-08-22T19:31:26.129" v="43" actId="1038"/>
          <ac:cxnSpMkLst>
            <pc:docMk/>
            <pc:sldMk cId="597521588" sldId="343"/>
            <ac:cxnSpMk id="24" creationId="{0F7F9416-D45F-4446-1B81-A74769124BB8}"/>
          </ac:cxnSpMkLst>
        </pc:cxnChg>
      </pc:sldChg>
    </pc:docChg>
  </pc:docChgLst>
  <pc:docChgLst>
    <pc:chgData name="Viveiros, Jennifer (DEP)" userId="S::jennifer.viveiros@mass.gov::6ccf2333-0333-4ef3-b5d5-379f695f00e5" providerId="AD" clId="Web-{616DDEFC-08E7-0FED-DB5D-E99635A8111A}"/>
    <pc:docChg chg="delSld modSld">
      <pc:chgData name="Viveiros, Jennifer (DEP)" userId="S::jennifer.viveiros@mass.gov::6ccf2333-0333-4ef3-b5d5-379f695f00e5" providerId="AD" clId="Web-{616DDEFC-08E7-0FED-DB5D-E99635A8111A}" dt="2022-08-11T12:42:25.277" v="4"/>
      <pc:docMkLst>
        <pc:docMk/>
      </pc:docMkLst>
      <pc:sldChg chg="del">
        <pc:chgData name="Viveiros, Jennifer (DEP)" userId="S::jennifer.viveiros@mass.gov::6ccf2333-0333-4ef3-b5d5-379f695f00e5" providerId="AD" clId="Web-{616DDEFC-08E7-0FED-DB5D-E99635A8111A}" dt="2022-08-11T12:42:25.277" v="4"/>
        <pc:sldMkLst>
          <pc:docMk/>
          <pc:sldMk cId="2216998802" sldId="294"/>
        </pc:sldMkLst>
      </pc:sldChg>
      <pc:sldChg chg="modSp">
        <pc:chgData name="Viveiros, Jennifer (DEP)" userId="S::jennifer.viveiros@mass.gov::6ccf2333-0333-4ef3-b5d5-379f695f00e5" providerId="AD" clId="Web-{616DDEFC-08E7-0FED-DB5D-E99635A8111A}" dt="2022-08-11T12:42:13.792" v="2" actId="20577"/>
        <pc:sldMkLst>
          <pc:docMk/>
          <pc:sldMk cId="3540152501" sldId="308"/>
        </pc:sldMkLst>
        <pc:spChg chg="mod">
          <ac:chgData name="Viveiros, Jennifer (DEP)" userId="S::jennifer.viveiros@mass.gov::6ccf2333-0333-4ef3-b5d5-379f695f00e5" providerId="AD" clId="Web-{616DDEFC-08E7-0FED-DB5D-E99635A8111A}" dt="2022-08-11T12:42:13.792" v="2" actId="20577"/>
          <ac:spMkLst>
            <pc:docMk/>
            <pc:sldMk cId="3540152501" sldId="308"/>
            <ac:spMk id="2" creationId="{00000000-0000-0000-0000-000000000000}"/>
          </ac:spMkLst>
        </pc:spChg>
      </pc:sldChg>
      <pc:sldChg chg="del">
        <pc:chgData name="Viveiros, Jennifer (DEP)" userId="S::jennifer.viveiros@mass.gov::6ccf2333-0333-4ef3-b5d5-379f695f00e5" providerId="AD" clId="Web-{616DDEFC-08E7-0FED-DB5D-E99635A8111A}" dt="2022-08-11T12:42:23.667" v="3"/>
        <pc:sldMkLst>
          <pc:docMk/>
          <pc:sldMk cId="2132738565" sldId="344"/>
        </pc:sldMkLst>
      </pc:sldChg>
    </pc:docChg>
  </pc:docChgLst>
  <pc:docChgLst>
    <pc:chgData name="Osei, Andrew (DEP)" userId="e9b34ea8-89b7-411b-93c4-75dfd7b567b7" providerId="ADAL" clId="{0C58EBAA-E7B0-40D9-A6F1-49998DFF50E7}"/>
    <pc:docChg chg="addSld delSld modSld">
      <pc:chgData name="Osei, Andrew (DEP)" userId="e9b34ea8-89b7-411b-93c4-75dfd7b567b7" providerId="ADAL" clId="{0C58EBAA-E7B0-40D9-A6F1-49998DFF50E7}" dt="2022-08-11T12:32:38.161" v="105" actId="20577"/>
      <pc:docMkLst>
        <pc:docMk/>
      </pc:docMkLst>
      <pc:sldChg chg="modSp">
        <pc:chgData name="Osei, Andrew (DEP)" userId="e9b34ea8-89b7-411b-93c4-75dfd7b567b7" providerId="ADAL" clId="{0C58EBAA-E7B0-40D9-A6F1-49998DFF50E7}" dt="2022-08-11T11:38:23.664" v="89" actId="20577"/>
        <pc:sldMkLst>
          <pc:docMk/>
          <pc:sldMk cId="3473932738" sldId="295"/>
        </pc:sldMkLst>
        <pc:graphicFrameChg chg="mod">
          <ac:chgData name="Osei, Andrew (DEP)" userId="e9b34ea8-89b7-411b-93c4-75dfd7b567b7" providerId="ADAL" clId="{0C58EBAA-E7B0-40D9-A6F1-49998DFF50E7}" dt="2022-08-11T11:38:23.664" v="89" actId="20577"/>
          <ac:graphicFrameMkLst>
            <pc:docMk/>
            <pc:sldMk cId="3473932738" sldId="295"/>
            <ac:graphicFrameMk id="4" creationId="{949131D1-EDF5-C8C9-91B3-E4E7467ACEEC}"/>
          </ac:graphicFrameMkLst>
        </pc:graphicFrameChg>
      </pc:sldChg>
      <pc:sldChg chg="del">
        <pc:chgData name="Osei, Andrew (DEP)" userId="e9b34ea8-89b7-411b-93c4-75dfd7b567b7" providerId="ADAL" clId="{0C58EBAA-E7B0-40D9-A6F1-49998DFF50E7}" dt="2022-08-11T12:28:49.586" v="95" actId="2696"/>
        <pc:sldMkLst>
          <pc:docMk/>
          <pc:sldMk cId="338335842" sldId="296"/>
        </pc:sldMkLst>
      </pc:sldChg>
      <pc:sldChg chg="modSp add mod">
        <pc:chgData name="Osei, Andrew (DEP)" userId="e9b34ea8-89b7-411b-93c4-75dfd7b567b7" providerId="ADAL" clId="{0C58EBAA-E7B0-40D9-A6F1-49998DFF50E7}" dt="2022-08-11T12:32:38.161" v="105" actId="20577"/>
        <pc:sldMkLst>
          <pc:docMk/>
          <pc:sldMk cId="2132738565" sldId="344"/>
        </pc:sldMkLst>
        <pc:spChg chg="mod">
          <ac:chgData name="Osei, Andrew (DEP)" userId="e9b34ea8-89b7-411b-93c4-75dfd7b567b7" providerId="ADAL" clId="{0C58EBAA-E7B0-40D9-A6F1-49998DFF50E7}" dt="2022-08-11T12:24:10.847" v="94" actId="20577"/>
          <ac:spMkLst>
            <pc:docMk/>
            <pc:sldMk cId="2132738565" sldId="344"/>
            <ac:spMk id="4" creationId="{0C6EB348-282A-9566-462F-8BB6BDD864CD}"/>
          </ac:spMkLst>
        </pc:spChg>
        <pc:spChg chg="mod">
          <ac:chgData name="Osei, Andrew (DEP)" userId="e9b34ea8-89b7-411b-93c4-75dfd7b567b7" providerId="ADAL" clId="{0C58EBAA-E7B0-40D9-A6F1-49998DFF50E7}" dt="2022-08-11T12:32:25.531" v="99" actId="20577"/>
          <ac:spMkLst>
            <pc:docMk/>
            <pc:sldMk cId="2132738565" sldId="344"/>
            <ac:spMk id="5" creationId="{FAFDBD0E-A3F7-B70C-C76F-AC6BF0E3140A}"/>
          </ac:spMkLst>
        </pc:spChg>
        <pc:spChg chg="mod">
          <ac:chgData name="Osei, Andrew (DEP)" userId="e9b34ea8-89b7-411b-93c4-75dfd7b567b7" providerId="ADAL" clId="{0C58EBAA-E7B0-40D9-A6F1-49998DFF50E7}" dt="2022-08-11T12:32:38.161" v="105" actId="20577"/>
          <ac:spMkLst>
            <pc:docMk/>
            <pc:sldMk cId="2132738565" sldId="344"/>
            <ac:spMk id="9" creationId="{66FAAD8D-24ED-1198-F988-71B38254DC7B}"/>
          </ac:spMkLst>
        </pc:spChg>
      </pc:sldChg>
    </pc:docChg>
  </pc:docChgLst>
  <pc:docChgLst>
    <pc:chgData name="Osei, Andrew (DEP)" userId="e9b34ea8-89b7-411b-93c4-75dfd7b567b7" providerId="ADAL" clId="{7084FBA0-70B2-4802-92A0-188D464732AD}"/>
    <pc:docChg chg="addSld modSld sldOrd">
      <pc:chgData name="Osei, Andrew (DEP)" userId="e9b34ea8-89b7-411b-93c4-75dfd7b567b7" providerId="ADAL" clId="{7084FBA0-70B2-4802-92A0-188D464732AD}" dt="2022-07-06T18:40:52.704" v="2"/>
      <pc:docMkLst>
        <pc:docMk/>
      </pc:docMkLst>
      <pc:sldChg chg="add ord">
        <pc:chgData name="Osei, Andrew (DEP)" userId="e9b34ea8-89b7-411b-93c4-75dfd7b567b7" providerId="ADAL" clId="{7084FBA0-70B2-4802-92A0-188D464732AD}" dt="2022-07-06T18:40:52.704" v="2"/>
        <pc:sldMkLst>
          <pc:docMk/>
          <pc:sldMk cId="2216998802" sldId="294"/>
        </pc:sldMkLst>
      </pc:sldChg>
      <pc:sldChg chg="add ord">
        <pc:chgData name="Osei, Andrew (DEP)" userId="e9b34ea8-89b7-411b-93c4-75dfd7b567b7" providerId="ADAL" clId="{7084FBA0-70B2-4802-92A0-188D464732AD}" dt="2022-07-06T18:40:52.704" v="2"/>
        <pc:sldMkLst>
          <pc:docMk/>
          <pc:sldMk cId="3473932738" sldId="295"/>
        </pc:sldMkLst>
      </pc:sldChg>
      <pc:sldChg chg="add ord">
        <pc:chgData name="Osei, Andrew (DEP)" userId="e9b34ea8-89b7-411b-93c4-75dfd7b567b7" providerId="ADAL" clId="{7084FBA0-70B2-4802-92A0-188D464732AD}" dt="2022-07-06T18:40:52.704" v="2"/>
        <pc:sldMkLst>
          <pc:docMk/>
          <pc:sldMk cId="338335842" sldId="296"/>
        </pc:sldMkLst>
      </pc:sldChg>
    </pc:docChg>
  </pc:docChgLst>
  <pc:docChgLst>
    <pc:chgData name="Viveiros, Jennifer (DEP)" userId="S::jennifer.viveiros@mass.gov::6ccf2333-0333-4ef3-b5d5-379f695f00e5" providerId="AD" clId="Web-{091A88CE-03D9-B789-1549-1C8D25862403}"/>
    <pc:docChg chg="modSld">
      <pc:chgData name="Viveiros, Jennifer (DEP)" userId="S::jennifer.viveiros@mass.gov::6ccf2333-0333-4ef3-b5d5-379f695f00e5" providerId="AD" clId="Web-{091A88CE-03D9-B789-1549-1C8D25862403}" dt="2022-06-23T15:52:58.170" v="12" actId="20577"/>
      <pc:docMkLst>
        <pc:docMk/>
      </pc:docMkLst>
      <pc:sldChg chg="modSp">
        <pc:chgData name="Viveiros, Jennifer (DEP)" userId="S::jennifer.viveiros@mass.gov::6ccf2333-0333-4ef3-b5d5-379f695f00e5" providerId="AD" clId="Web-{091A88CE-03D9-B789-1549-1C8D25862403}" dt="2022-06-23T15:52:31.701" v="7" actId="20577"/>
        <pc:sldMkLst>
          <pc:docMk/>
          <pc:sldMk cId="3608613698" sldId="261"/>
        </pc:sldMkLst>
        <pc:spChg chg="mod">
          <ac:chgData name="Viveiros, Jennifer (DEP)" userId="S::jennifer.viveiros@mass.gov::6ccf2333-0333-4ef3-b5d5-379f695f00e5" providerId="AD" clId="Web-{091A88CE-03D9-B789-1549-1C8D25862403}" dt="2022-06-23T15:52:31.701" v="7" actId="20577"/>
          <ac:spMkLst>
            <pc:docMk/>
            <pc:sldMk cId="3608613698" sldId="261"/>
            <ac:spMk id="2" creationId="{00000000-0000-0000-0000-000000000000}"/>
          </ac:spMkLst>
        </pc:spChg>
      </pc:sldChg>
      <pc:sldChg chg="modSp">
        <pc:chgData name="Viveiros, Jennifer (DEP)" userId="S::jennifer.viveiros@mass.gov::6ccf2333-0333-4ef3-b5d5-379f695f00e5" providerId="AD" clId="Web-{091A88CE-03D9-B789-1549-1C8D25862403}" dt="2022-06-23T15:52:58.170" v="12" actId="20577"/>
        <pc:sldMkLst>
          <pc:docMk/>
          <pc:sldMk cId="3081941852" sldId="270"/>
        </pc:sldMkLst>
        <pc:spChg chg="mod">
          <ac:chgData name="Viveiros, Jennifer (DEP)" userId="S::jennifer.viveiros@mass.gov::6ccf2333-0333-4ef3-b5d5-379f695f00e5" providerId="AD" clId="Web-{091A88CE-03D9-B789-1549-1C8D25862403}" dt="2022-06-23T15:52:58.170" v="12" actId="20577"/>
          <ac:spMkLst>
            <pc:docMk/>
            <pc:sldMk cId="3081941852" sldId="270"/>
            <ac:spMk id="3" creationId="{278ECADE-DF05-42D9-88C6-E997824DE4A6}"/>
          </ac:spMkLst>
        </pc:spChg>
      </pc:sldChg>
    </pc:docChg>
  </pc:docChgLst>
  <pc:docChgLst>
    <pc:chgData name="Viveiros, Jennifer (DEP)" userId="S::jennifer.viveiros@mass.gov::6ccf2333-0333-4ef3-b5d5-379f695f00e5" providerId="AD" clId="Web-{34B1A812-7422-0C44-2F5D-4D795A2C76A2}"/>
    <pc:docChg chg="modSld">
      <pc:chgData name="Viveiros, Jennifer (DEP)" userId="S::jennifer.viveiros@mass.gov::6ccf2333-0333-4ef3-b5d5-379f695f00e5" providerId="AD" clId="Web-{34B1A812-7422-0C44-2F5D-4D795A2C76A2}" dt="2022-07-19T15:22:23.603" v="9" actId="20577"/>
      <pc:docMkLst>
        <pc:docMk/>
      </pc:docMkLst>
      <pc:sldChg chg="modSp">
        <pc:chgData name="Viveiros, Jennifer (DEP)" userId="S::jennifer.viveiros@mass.gov::6ccf2333-0333-4ef3-b5d5-379f695f00e5" providerId="AD" clId="Web-{34B1A812-7422-0C44-2F5D-4D795A2C76A2}" dt="2022-07-19T15:22:23.603" v="9" actId="20577"/>
        <pc:sldMkLst>
          <pc:docMk/>
          <pc:sldMk cId="3540152501" sldId="308"/>
        </pc:sldMkLst>
        <pc:spChg chg="mod">
          <ac:chgData name="Viveiros, Jennifer (DEP)" userId="S::jennifer.viveiros@mass.gov::6ccf2333-0333-4ef3-b5d5-379f695f00e5" providerId="AD" clId="Web-{34B1A812-7422-0C44-2F5D-4D795A2C76A2}" dt="2022-07-19T15:22:23.603" v="9" actId="20577"/>
          <ac:spMkLst>
            <pc:docMk/>
            <pc:sldMk cId="3540152501" sldId="308"/>
            <ac:spMk id="2" creationId="{00000000-0000-0000-0000-000000000000}"/>
          </ac:spMkLst>
        </pc:spChg>
      </pc:sldChg>
    </pc:docChg>
  </pc:docChgLst>
  <pc:docChgLst>
    <pc:chgData name="Martin, Gerard (DEP)" userId="S::gerard.martin@mass.gov::b9cc2591-e677-4762-9076-d7d8ec1c1191" providerId="AD" clId="Web-{3CBEC2F3-F016-BA63-1359-5B5E8AC4C087}"/>
    <pc:docChg chg="modSld">
      <pc:chgData name="Martin, Gerard (DEP)" userId="S::gerard.martin@mass.gov::b9cc2591-e677-4762-9076-d7d8ec1c1191" providerId="AD" clId="Web-{3CBEC2F3-F016-BA63-1359-5B5E8AC4C087}" dt="2022-07-13T15:42:35.050" v="18" actId="20577"/>
      <pc:docMkLst>
        <pc:docMk/>
      </pc:docMkLst>
      <pc:sldChg chg="modSp">
        <pc:chgData name="Martin, Gerard (DEP)" userId="S::gerard.martin@mass.gov::b9cc2591-e677-4762-9076-d7d8ec1c1191" providerId="AD" clId="Web-{3CBEC2F3-F016-BA63-1359-5B5E8AC4C087}" dt="2022-07-13T15:42:35.050" v="18" actId="20577"/>
        <pc:sldMkLst>
          <pc:docMk/>
          <pc:sldMk cId="1716159289" sldId="321"/>
        </pc:sldMkLst>
        <pc:spChg chg="mod">
          <ac:chgData name="Martin, Gerard (DEP)" userId="S::gerard.martin@mass.gov::b9cc2591-e677-4762-9076-d7d8ec1c1191" providerId="AD" clId="Web-{3CBEC2F3-F016-BA63-1359-5B5E8AC4C087}" dt="2022-07-13T15:42:35.050" v="18" actId="20577"/>
          <ac:spMkLst>
            <pc:docMk/>
            <pc:sldMk cId="1716159289" sldId="321"/>
            <ac:spMk id="6" creationId="{E362A638-7433-6617-9BAA-5C4E0B246497}"/>
          </ac:spMkLst>
        </pc:spChg>
      </pc:sldChg>
    </pc:docChg>
  </pc:docChgLst>
  <pc:docChgLst>
    <pc:chgData name="Osei, Andrew (DEP)" userId="e9b34ea8-89b7-411b-93c4-75dfd7b567b7" providerId="ADAL" clId="{CD02F0FB-8D07-43FC-ABAB-9EF6C9BB4B37}"/>
    <pc:docChg chg="addSld modSld sldOrd">
      <pc:chgData name="Osei, Andrew (DEP)" userId="e9b34ea8-89b7-411b-93c4-75dfd7b567b7" providerId="ADAL" clId="{CD02F0FB-8D07-43FC-ABAB-9EF6C9BB4B37}" dt="2022-07-14T16:05:36.984" v="17" actId="20577"/>
      <pc:docMkLst>
        <pc:docMk/>
      </pc:docMkLst>
      <pc:sldChg chg="add">
        <pc:chgData name="Osei, Andrew (DEP)" userId="e9b34ea8-89b7-411b-93c4-75dfd7b567b7" providerId="ADAL" clId="{CD02F0FB-8D07-43FC-ABAB-9EF6C9BB4B37}" dt="2022-07-10T20:18:17.802" v="0"/>
        <pc:sldMkLst>
          <pc:docMk/>
          <pc:sldMk cId="2216998802" sldId="294"/>
        </pc:sldMkLst>
      </pc:sldChg>
      <pc:sldChg chg="modSp mod">
        <pc:chgData name="Osei, Andrew (DEP)" userId="e9b34ea8-89b7-411b-93c4-75dfd7b567b7" providerId="ADAL" clId="{CD02F0FB-8D07-43FC-ABAB-9EF6C9BB4B37}" dt="2022-07-14T16:05:02.484" v="8"/>
        <pc:sldMkLst>
          <pc:docMk/>
          <pc:sldMk cId="1335419456" sldId="295"/>
        </pc:sldMkLst>
        <pc:spChg chg="mod">
          <ac:chgData name="Osei, Andrew (DEP)" userId="e9b34ea8-89b7-411b-93c4-75dfd7b567b7" providerId="ADAL" clId="{CD02F0FB-8D07-43FC-ABAB-9EF6C9BB4B37}" dt="2022-07-14T16:05:02.484" v="8"/>
          <ac:spMkLst>
            <pc:docMk/>
            <pc:sldMk cId="1335419456" sldId="295"/>
            <ac:spMk id="21" creationId="{97228A4C-E111-B564-82AB-FF11AB61949F}"/>
          </ac:spMkLst>
        </pc:spChg>
        <pc:graphicFrameChg chg="mod">
          <ac:chgData name="Osei, Andrew (DEP)" userId="e9b34ea8-89b7-411b-93c4-75dfd7b567b7" providerId="ADAL" clId="{CD02F0FB-8D07-43FC-ABAB-9EF6C9BB4B37}" dt="2022-07-14T16:04:48.056" v="6" actId="108"/>
          <ac:graphicFrameMkLst>
            <pc:docMk/>
            <pc:sldMk cId="1335419456" sldId="295"/>
            <ac:graphicFrameMk id="4" creationId="{949131D1-EDF5-C8C9-91B3-E4E7467ACEEC}"/>
          </ac:graphicFrameMkLst>
        </pc:graphicFrameChg>
      </pc:sldChg>
      <pc:sldChg chg="modSp add mod">
        <pc:chgData name="Osei, Andrew (DEP)" userId="e9b34ea8-89b7-411b-93c4-75dfd7b567b7" providerId="ADAL" clId="{CD02F0FB-8D07-43FC-ABAB-9EF6C9BB4B37}" dt="2022-07-10T20:19:46.058" v="1" actId="122"/>
        <pc:sldMkLst>
          <pc:docMk/>
          <pc:sldMk cId="3473932738" sldId="295"/>
        </pc:sldMkLst>
        <pc:spChg chg="mod">
          <ac:chgData name="Osei, Andrew (DEP)" userId="e9b34ea8-89b7-411b-93c4-75dfd7b567b7" providerId="ADAL" clId="{CD02F0FB-8D07-43FC-ABAB-9EF6C9BB4B37}" dt="2022-07-10T20:19:46.058" v="1" actId="122"/>
          <ac:spMkLst>
            <pc:docMk/>
            <pc:sldMk cId="3473932738" sldId="295"/>
            <ac:spMk id="2" creationId="{F7B0D04B-DC67-C210-7C7A-CDD66246E1B3}"/>
          </ac:spMkLst>
        </pc:spChg>
      </pc:sldChg>
      <pc:sldChg chg="modSp add mod ord">
        <pc:chgData name="Osei, Andrew (DEP)" userId="e9b34ea8-89b7-411b-93c4-75dfd7b567b7" providerId="ADAL" clId="{CD02F0FB-8D07-43FC-ABAB-9EF6C9BB4B37}" dt="2022-07-14T16:05:36.984" v="17" actId="20577"/>
        <pc:sldMkLst>
          <pc:docMk/>
          <pc:sldMk cId="338335842" sldId="296"/>
        </pc:sldMkLst>
        <pc:spChg chg="mod">
          <ac:chgData name="Osei, Andrew (DEP)" userId="e9b34ea8-89b7-411b-93c4-75dfd7b567b7" providerId="ADAL" clId="{CD02F0FB-8D07-43FC-ABAB-9EF6C9BB4B37}" dt="2022-07-14T16:05:36.984" v="17" actId="20577"/>
          <ac:spMkLst>
            <pc:docMk/>
            <pc:sldMk cId="338335842" sldId="296"/>
            <ac:spMk id="9" creationId="{66FAAD8D-24ED-1198-F988-71B38254DC7B}"/>
          </ac:spMkLst>
        </pc:spChg>
        <pc:graphicFrameChg chg="mod">
          <ac:chgData name="Osei, Andrew (DEP)" userId="e9b34ea8-89b7-411b-93c4-75dfd7b567b7" providerId="ADAL" clId="{CD02F0FB-8D07-43FC-ABAB-9EF6C9BB4B37}" dt="2022-07-14T16:04:44.434" v="5"/>
          <ac:graphicFrameMkLst>
            <pc:docMk/>
            <pc:sldMk cId="338335842" sldId="296"/>
            <ac:graphicFrameMk id="13" creationId="{C258D8E6-8F65-0BF9-A944-92CA2A50B233}"/>
          </ac:graphicFrameMkLst>
        </pc:graphicFrameChg>
      </pc:sldChg>
    </pc:docChg>
  </pc:docChgLst>
  <pc:docChgLst>
    <pc:chgData name="Viveiros, Jennifer (DEP)" userId="S::jennifer.viveiros@mass.gov::6ccf2333-0333-4ef3-b5d5-379f695f00e5" providerId="AD" clId="Web-{233C0A8C-9054-9269-E687-DC07ADF56D25}"/>
    <pc:docChg chg="modSld">
      <pc:chgData name="Viveiros, Jennifer (DEP)" userId="S::jennifer.viveiros@mass.gov::6ccf2333-0333-4ef3-b5d5-379f695f00e5" providerId="AD" clId="Web-{233C0A8C-9054-9269-E687-DC07ADF56D25}" dt="2022-06-28T19:24:13.369" v="9" actId="20577"/>
      <pc:docMkLst>
        <pc:docMk/>
      </pc:docMkLst>
      <pc:sldChg chg="modSp">
        <pc:chgData name="Viveiros, Jennifer (DEP)" userId="S::jennifer.viveiros@mass.gov::6ccf2333-0333-4ef3-b5d5-379f695f00e5" providerId="AD" clId="Web-{233C0A8C-9054-9269-E687-DC07ADF56D25}" dt="2022-06-28T19:23:59.837" v="2" actId="20577"/>
        <pc:sldMkLst>
          <pc:docMk/>
          <pc:sldMk cId="3608613698" sldId="261"/>
        </pc:sldMkLst>
        <pc:spChg chg="mod">
          <ac:chgData name="Viveiros, Jennifer (DEP)" userId="S::jennifer.viveiros@mass.gov::6ccf2333-0333-4ef3-b5d5-379f695f00e5" providerId="AD" clId="Web-{233C0A8C-9054-9269-E687-DC07ADF56D25}" dt="2022-06-28T19:23:59.837" v="2" actId="20577"/>
          <ac:spMkLst>
            <pc:docMk/>
            <pc:sldMk cId="3608613698" sldId="261"/>
            <ac:spMk id="2" creationId="{00000000-0000-0000-0000-000000000000}"/>
          </ac:spMkLst>
        </pc:spChg>
      </pc:sldChg>
      <pc:sldChg chg="modSp">
        <pc:chgData name="Viveiros, Jennifer (DEP)" userId="S::jennifer.viveiros@mass.gov::6ccf2333-0333-4ef3-b5d5-379f695f00e5" providerId="AD" clId="Web-{233C0A8C-9054-9269-E687-DC07ADF56D25}" dt="2022-06-28T19:24:13.369" v="9" actId="20577"/>
        <pc:sldMkLst>
          <pc:docMk/>
          <pc:sldMk cId="3081941852" sldId="270"/>
        </pc:sldMkLst>
        <pc:spChg chg="mod">
          <ac:chgData name="Viveiros, Jennifer (DEP)" userId="S::jennifer.viveiros@mass.gov::6ccf2333-0333-4ef3-b5d5-379f695f00e5" providerId="AD" clId="Web-{233C0A8C-9054-9269-E687-DC07ADF56D25}" dt="2022-06-28T19:24:13.369" v="9" actId="20577"/>
          <ac:spMkLst>
            <pc:docMk/>
            <pc:sldMk cId="3081941852" sldId="270"/>
            <ac:spMk id="3" creationId="{278ECADE-DF05-42D9-88C6-E997824DE4A6}"/>
          </ac:spMkLst>
        </pc:spChg>
      </pc:sldChg>
    </pc:docChg>
  </pc:docChgLst>
  <pc:docChgLst>
    <pc:chgData name="Viveiros, Jennifer (DEP)" userId="S::jennifer.viveiros@mass.gov::6ccf2333-0333-4ef3-b5d5-379f695f00e5" providerId="AD" clId="Web-{CAEA3E68-BA0E-6287-B5E0-C9C8796654EA}"/>
    <pc:docChg chg="modSld">
      <pc:chgData name="Viveiros, Jennifer (DEP)" userId="S::jennifer.viveiros@mass.gov::6ccf2333-0333-4ef3-b5d5-379f695f00e5" providerId="AD" clId="Web-{CAEA3E68-BA0E-6287-B5E0-C9C8796654EA}" dt="2022-08-11T12:44:05.600" v="5" actId="20577"/>
      <pc:docMkLst>
        <pc:docMk/>
      </pc:docMkLst>
      <pc:sldChg chg="modSp">
        <pc:chgData name="Viveiros, Jennifer (DEP)" userId="S::jennifer.viveiros@mass.gov::6ccf2333-0333-4ef3-b5d5-379f695f00e5" providerId="AD" clId="Web-{CAEA3E68-BA0E-6287-B5E0-C9C8796654EA}" dt="2022-08-11T12:44:05.600" v="5" actId="20577"/>
        <pc:sldMkLst>
          <pc:docMk/>
          <pc:sldMk cId="3540152501" sldId="308"/>
        </pc:sldMkLst>
        <pc:spChg chg="mod">
          <ac:chgData name="Viveiros, Jennifer (DEP)" userId="S::jennifer.viveiros@mass.gov::6ccf2333-0333-4ef3-b5d5-379f695f00e5" providerId="AD" clId="Web-{CAEA3E68-BA0E-6287-B5E0-C9C8796654EA}" dt="2022-08-11T12:44:05.600" v="5" actId="20577"/>
          <ac:spMkLst>
            <pc:docMk/>
            <pc:sldMk cId="3540152501" sldId="308"/>
            <ac:spMk id="2" creationId="{00000000-0000-0000-0000-000000000000}"/>
          </ac:spMkLst>
        </pc:spChg>
      </pc:sldChg>
    </pc:docChg>
  </pc:docChgLst>
  <pc:docChgLst>
    <pc:chgData name="Viveiros, Jennifer (DEP)" userId="S::jennifer.viveiros@mass.gov::6ccf2333-0333-4ef3-b5d5-379f695f00e5" providerId="AD" clId="Web-{F248E2BD-3711-E775-8E61-E743687F1C51}"/>
    <pc:docChg chg="modSld">
      <pc:chgData name="Viveiros, Jennifer (DEP)" userId="S::jennifer.viveiros@mass.gov::6ccf2333-0333-4ef3-b5d5-379f695f00e5" providerId="AD" clId="Web-{F248E2BD-3711-E775-8E61-E743687F1C51}" dt="2022-07-07T15:43:20.166" v="16" actId="20577"/>
      <pc:docMkLst>
        <pc:docMk/>
      </pc:docMkLst>
      <pc:sldChg chg="modSp">
        <pc:chgData name="Viveiros, Jennifer (DEP)" userId="S::jennifer.viveiros@mass.gov::6ccf2333-0333-4ef3-b5d5-379f695f00e5" providerId="AD" clId="Web-{F248E2BD-3711-E775-8E61-E743687F1C51}" dt="2022-07-07T15:43:07.838" v="2" actId="20577"/>
        <pc:sldMkLst>
          <pc:docMk/>
          <pc:sldMk cId="3608613698" sldId="261"/>
        </pc:sldMkLst>
        <pc:spChg chg="mod">
          <ac:chgData name="Viveiros, Jennifer (DEP)" userId="S::jennifer.viveiros@mass.gov::6ccf2333-0333-4ef3-b5d5-379f695f00e5" providerId="AD" clId="Web-{F248E2BD-3711-E775-8E61-E743687F1C51}" dt="2022-07-07T15:43:07.838" v="2" actId="20577"/>
          <ac:spMkLst>
            <pc:docMk/>
            <pc:sldMk cId="3608613698" sldId="261"/>
            <ac:spMk id="2" creationId="{00000000-0000-0000-0000-000000000000}"/>
          </ac:spMkLst>
        </pc:spChg>
      </pc:sldChg>
      <pc:sldChg chg="modSp">
        <pc:chgData name="Viveiros, Jennifer (DEP)" userId="S::jennifer.viveiros@mass.gov::6ccf2333-0333-4ef3-b5d5-379f695f00e5" providerId="AD" clId="Web-{F248E2BD-3711-E775-8E61-E743687F1C51}" dt="2022-07-07T15:43:20.166" v="16" actId="20577"/>
        <pc:sldMkLst>
          <pc:docMk/>
          <pc:sldMk cId="3081941852" sldId="270"/>
        </pc:sldMkLst>
        <pc:spChg chg="mod">
          <ac:chgData name="Viveiros, Jennifer (DEP)" userId="S::jennifer.viveiros@mass.gov::6ccf2333-0333-4ef3-b5d5-379f695f00e5" providerId="AD" clId="Web-{F248E2BD-3711-E775-8E61-E743687F1C51}" dt="2022-07-07T15:43:20.166" v="16" actId="20577"/>
          <ac:spMkLst>
            <pc:docMk/>
            <pc:sldMk cId="3081941852" sldId="270"/>
            <ac:spMk id="3" creationId="{278ECADE-DF05-42D9-88C6-E997824DE4A6}"/>
          </ac:spMkLst>
        </pc:spChg>
      </pc:sldChg>
    </pc:docChg>
  </pc:docChgLst>
  <pc:docChgLst>
    <pc:chgData name="Viveiros, Jennifer (DEP)" userId="S::jennifer.viveiros@mass.gov::6ccf2333-0333-4ef3-b5d5-379f695f00e5" providerId="AD" clId="Web-{8571C164-2A56-4F9D-C681-C1AE9A209150}"/>
    <pc:docChg chg="modSld">
      <pc:chgData name="Viveiros, Jennifer (DEP)" userId="S::jennifer.viveiros@mass.gov::6ccf2333-0333-4ef3-b5d5-379f695f00e5" providerId="AD" clId="Web-{8571C164-2A56-4F9D-C681-C1AE9A209150}" dt="2022-08-12T19:25:41.041" v="7" actId="20577"/>
      <pc:docMkLst>
        <pc:docMk/>
      </pc:docMkLst>
      <pc:sldChg chg="modSp">
        <pc:chgData name="Viveiros, Jennifer (DEP)" userId="S::jennifer.viveiros@mass.gov::6ccf2333-0333-4ef3-b5d5-379f695f00e5" providerId="AD" clId="Web-{8571C164-2A56-4F9D-C681-C1AE9A209150}" dt="2022-08-12T19:25:41.041" v="7" actId="20577"/>
        <pc:sldMkLst>
          <pc:docMk/>
          <pc:sldMk cId="3540152501" sldId="308"/>
        </pc:sldMkLst>
        <pc:spChg chg="mod">
          <ac:chgData name="Viveiros, Jennifer (DEP)" userId="S::jennifer.viveiros@mass.gov::6ccf2333-0333-4ef3-b5d5-379f695f00e5" providerId="AD" clId="Web-{8571C164-2A56-4F9D-C681-C1AE9A209150}" dt="2022-08-12T19:25:41.041" v="7" actId="20577"/>
          <ac:spMkLst>
            <pc:docMk/>
            <pc:sldMk cId="3540152501" sldId="308"/>
            <ac:spMk id="2" creationId="{00000000-0000-0000-0000-000000000000}"/>
          </ac:spMkLst>
        </pc:spChg>
      </pc:sldChg>
    </pc:docChg>
  </pc:docChgLst>
  <pc:docChgLst>
    <pc:chgData name="Osei, Andrew (DEP)" userId="e9b34ea8-89b7-411b-93c4-75dfd7b567b7" providerId="ADAL" clId="{2B4E2245-2B6C-43A8-BABC-FEC459727BF9}"/>
    <pc:docChg chg="custSel addSld modSld">
      <pc:chgData name="Osei, Andrew (DEP)" userId="e9b34ea8-89b7-411b-93c4-75dfd7b567b7" providerId="ADAL" clId="{2B4E2245-2B6C-43A8-BABC-FEC459727BF9}" dt="2022-06-28T12:23:15.229" v="60" actId="20577"/>
      <pc:docMkLst>
        <pc:docMk/>
      </pc:docMkLst>
      <pc:sldChg chg="addSp delSp modSp add mod">
        <pc:chgData name="Osei, Andrew (DEP)" userId="e9b34ea8-89b7-411b-93c4-75dfd7b567b7" providerId="ADAL" clId="{2B4E2245-2B6C-43A8-BABC-FEC459727BF9}" dt="2022-06-27T19:46:42.669" v="11" actId="1076"/>
        <pc:sldMkLst>
          <pc:docMk/>
          <pc:sldMk cId="2216998802" sldId="294"/>
        </pc:sldMkLst>
        <pc:spChg chg="mod">
          <ac:chgData name="Osei, Andrew (DEP)" userId="e9b34ea8-89b7-411b-93c4-75dfd7b567b7" providerId="ADAL" clId="{2B4E2245-2B6C-43A8-BABC-FEC459727BF9}" dt="2022-06-27T19:46:31.744" v="9" actId="122"/>
          <ac:spMkLst>
            <pc:docMk/>
            <pc:sldMk cId="2216998802" sldId="294"/>
            <ac:spMk id="2" creationId="{C1ECEA23-7A05-4688-8917-B2F3D4B0FFBD}"/>
          </ac:spMkLst>
        </pc:spChg>
        <pc:spChg chg="add del mod">
          <ac:chgData name="Osei, Andrew (DEP)" userId="e9b34ea8-89b7-411b-93c4-75dfd7b567b7" providerId="ADAL" clId="{2B4E2245-2B6C-43A8-BABC-FEC459727BF9}" dt="2022-06-27T19:46:08.356" v="3" actId="22"/>
          <ac:spMkLst>
            <pc:docMk/>
            <pc:sldMk cId="2216998802" sldId="294"/>
            <ac:spMk id="4" creationId="{3A4EE853-4CAD-9885-2D23-8FBD834A2A55}"/>
          </ac:spMkLst>
        </pc:spChg>
        <pc:picChg chg="add mod ord">
          <ac:chgData name="Osei, Andrew (DEP)" userId="e9b34ea8-89b7-411b-93c4-75dfd7b567b7" providerId="ADAL" clId="{2B4E2245-2B6C-43A8-BABC-FEC459727BF9}" dt="2022-06-27T19:46:42.669" v="11" actId="1076"/>
          <ac:picMkLst>
            <pc:docMk/>
            <pc:sldMk cId="2216998802" sldId="294"/>
            <ac:picMk id="6" creationId="{B4CA9D09-0853-0ECD-65E0-6A00036E6FA7}"/>
          </ac:picMkLst>
        </pc:picChg>
        <pc:picChg chg="del">
          <ac:chgData name="Osei, Andrew (DEP)" userId="e9b34ea8-89b7-411b-93c4-75dfd7b567b7" providerId="ADAL" clId="{2B4E2245-2B6C-43A8-BABC-FEC459727BF9}" dt="2022-06-27T19:46:03.971" v="2" actId="478"/>
          <ac:picMkLst>
            <pc:docMk/>
            <pc:sldMk cId="2216998802" sldId="294"/>
            <ac:picMk id="9" creationId="{63C4EDBB-C67B-436C-AB35-A150DDAFB9BA}"/>
          </ac:picMkLst>
        </pc:picChg>
      </pc:sldChg>
      <pc:sldChg chg="modSp add mod">
        <pc:chgData name="Osei, Andrew (DEP)" userId="e9b34ea8-89b7-411b-93c4-75dfd7b567b7" providerId="ADAL" clId="{2B4E2245-2B6C-43A8-BABC-FEC459727BF9}" dt="2022-06-28T12:23:15.229" v="60" actId="20577"/>
        <pc:sldMkLst>
          <pc:docMk/>
          <pc:sldMk cId="3473932738" sldId="295"/>
        </pc:sldMkLst>
        <pc:spChg chg="mod">
          <ac:chgData name="Osei, Andrew (DEP)" userId="e9b34ea8-89b7-411b-93c4-75dfd7b567b7" providerId="ADAL" clId="{2B4E2245-2B6C-43A8-BABC-FEC459727BF9}" dt="2022-06-28T12:23:15.229" v="60" actId="20577"/>
          <ac:spMkLst>
            <pc:docMk/>
            <pc:sldMk cId="3473932738" sldId="295"/>
            <ac:spMk id="21" creationId="{97228A4C-E111-B564-82AB-FF11AB61949F}"/>
          </ac:spMkLst>
        </pc:spChg>
        <pc:graphicFrameChg chg="mod">
          <ac:chgData name="Osei, Andrew (DEP)" userId="e9b34ea8-89b7-411b-93c4-75dfd7b567b7" providerId="ADAL" clId="{2B4E2245-2B6C-43A8-BABC-FEC459727BF9}" dt="2022-06-27T20:30:53.934" v="52" actId="20577"/>
          <ac:graphicFrameMkLst>
            <pc:docMk/>
            <pc:sldMk cId="3473932738" sldId="295"/>
            <ac:graphicFrameMk id="4" creationId="{949131D1-EDF5-C8C9-91B3-E4E7467ACEEC}"/>
          </ac:graphicFrameMkLst>
        </pc:graphicFrameChg>
      </pc:sldChg>
    </pc:docChg>
  </pc:docChgLst>
  <pc:docChgLst>
    <pc:chgData name="Viveiros, Jennifer (DEP)" userId="S::jennifer.viveiros@mass.gov::6ccf2333-0333-4ef3-b5d5-379f695f00e5" providerId="AD" clId="Web-{1CC7D5EA-0510-B988-5A5F-36C7EB9FB9B7}"/>
    <pc:docChg chg="modSld">
      <pc:chgData name="Viveiros, Jennifer (DEP)" userId="S::jennifer.viveiros@mass.gov::6ccf2333-0333-4ef3-b5d5-379f695f00e5" providerId="AD" clId="Web-{1CC7D5EA-0510-B988-5A5F-36C7EB9FB9B7}" dt="2022-07-07T15:42:10.633" v="9" actId="20577"/>
      <pc:docMkLst>
        <pc:docMk/>
      </pc:docMkLst>
      <pc:sldChg chg="modSp">
        <pc:chgData name="Viveiros, Jennifer (DEP)" userId="S::jennifer.viveiros@mass.gov::6ccf2333-0333-4ef3-b5d5-379f695f00e5" providerId="AD" clId="Web-{1CC7D5EA-0510-B988-5A5F-36C7EB9FB9B7}" dt="2022-07-07T15:42:10.633" v="9" actId="20577"/>
        <pc:sldMkLst>
          <pc:docMk/>
          <pc:sldMk cId="3081941852" sldId="270"/>
        </pc:sldMkLst>
        <pc:spChg chg="mod">
          <ac:chgData name="Viveiros, Jennifer (DEP)" userId="S::jennifer.viveiros@mass.gov::6ccf2333-0333-4ef3-b5d5-379f695f00e5" providerId="AD" clId="Web-{1CC7D5EA-0510-B988-5A5F-36C7EB9FB9B7}" dt="2022-07-07T15:42:10.633" v="9" actId="20577"/>
          <ac:spMkLst>
            <pc:docMk/>
            <pc:sldMk cId="3081941852" sldId="270"/>
            <ac:spMk id="3" creationId="{278ECADE-DF05-42D9-88C6-E997824DE4A6}"/>
          </ac:spMkLst>
        </pc:spChg>
      </pc:sldChg>
    </pc:docChg>
  </pc:docChgLst>
  <pc:docChgLst>
    <pc:chgData name="Viveiros, Jennifer (DEP)" userId="S::jennifer.viveiros@mass.gov::6ccf2333-0333-4ef3-b5d5-379f695f00e5" providerId="AD" clId="Web-{C733E34E-6FF0-2B57-9401-06AA116EF084}"/>
    <pc:docChg chg="delSld modSld">
      <pc:chgData name="Viveiros, Jennifer (DEP)" userId="S::jennifer.viveiros@mass.gov::6ccf2333-0333-4ef3-b5d5-379f695f00e5" providerId="AD" clId="Web-{C733E34E-6FF0-2B57-9401-06AA116EF084}" dt="2022-07-07T15:40:30.147" v="23"/>
      <pc:docMkLst>
        <pc:docMk/>
      </pc:docMkLst>
      <pc:sldChg chg="modSp">
        <pc:chgData name="Viveiros, Jennifer (DEP)" userId="S::jennifer.viveiros@mass.gov::6ccf2333-0333-4ef3-b5d5-379f695f00e5" providerId="AD" clId="Web-{C733E34E-6FF0-2B57-9401-06AA116EF084}" dt="2022-07-07T15:39:44.803" v="3" actId="20577"/>
        <pc:sldMkLst>
          <pc:docMk/>
          <pc:sldMk cId="3608613698" sldId="261"/>
        </pc:sldMkLst>
        <pc:spChg chg="mod">
          <ac:chgData name="Viveiros, Jennifer (DEP)" userId="S::jennifer.viveiros@mass.gov::6ccf2333-0333-4ef3-b5d5-379f695f00e5" providerId="AD" clId="Web-{C733E34E-6FF0-2B57-9401-06AA116EF084}" dt="2022-07-07T15:39:44.803" v="3" actId="20577"/>
          <ac:spMkLst>
            <pc:docMk/>
            <pc:sldMk cId="3608613698" sldId="261"/>
            <ac:spMk id="2" creationId="{00000000-0000-0000-0000-000000000000}"/>
          </ac:spMkLst>
        </pc:spChg>
      </pc:sldChg>
      <pc:sldChg chg="modSp">
        <pc:chgData name="Viveiros, Jennifer (DEP)" userId="S::jennifer.viveiros@mass.gov::6ccf2333-0333-4ef3-b5d5-379f695f00e5" providerId="AD" clId="Web-{C733E34E-6FF0-2B57-9401-06AA116EF084}" dt="2022-07-07T15:40:20.382" v="20" actId="20577"/>
        <pc:sldMkLst>
          <pc:docMk/>
          <pc:sldMk cId="3081941852" sldId="270"/>
        </pc:sldMkLst>
        <pc:spChg chg="mod">
          <ac:chgData name="Viveiros, Jennifer (DEP)" userId="S::jennifer.viveiros@mass.gov::6ccf2333-0333-4ef3-b5d5-379f695f00e5" providerId="AD" clId="Web-{C733E34E-6FF0-2B57-9401-06AA116EF084}" dt="2022-07-07T15:40:20.382" v="20" actId="20577"/>
          <ac:spMkLst>
            <pc:docMk/>
            <pc:sldMk cId="3081941852" sldId="270"/>
            <ac:spMk id="3" creationId="{278ECADE-DF05-42D9-88C6-E997824DE4A6}"/>
          </ac:spMkLst>
        </pc:spChg>
      </pc:sldChg>
      <pc:sldChg chg="del">
        <pc:chgData name="Viveiros, Jennifer (DEP)" userId="S::jennifer.viveiros@mass.gov::6ccf2333-0333-4ef3-b5d5-379f695f00e5" providerId="AD" clId="Web-{C733E34E-6FF0-2B57-9401-06AA116EF084}" dt="2022-07-07T15:40:30.132" v="21"/>
        <pc:sldMkLst>
          <pc:docMk/>
          <pc:sldMk cId="2216998802" sldId="294"/>
        </pc:sldMkLst>
      </pc:sldChg>
      <pc:sldChg chg="del">
        <pc:chgData name="Viveiros, Jennifer (DEP)" userId="S::jennifer.viveiros@mass.gov::6ccf2333-0333-4ef3-b5d5-379f695f00e5" providerId="AD" clId="Web-{C733E34E-6FF0-2B57-9401-06AA116EF084}" dt="2022-07-07T15:40:30.147" v="23"/>
        <pc:sldMkLst>
          <pc:docMk/>
          <pc:sldMk cId="3473932738" sldId="295"/>
        </pc:sldMkLst>
      </pc:sldChg>
      <pc:sldChg chg="del">
        <pc:chgData name="Viveiros, Jennifer (DEP)" userId="S::jennifer.viveiros@mass.gov::6ccf2333-0333-4ef3-b5d5-379f695f00e5" providerId="AD" clId="Web-{C733E34E-6FF0-2B57-9401-06AA116EF084}" dt="2022-07-07T15:40:30.147" v="22"/>
        <pc:sldMkLst>
          <pc:docMk/>
          <pc:sldMk cId="338335842" sldId="296"/>
        </pc:sldMkLst>
      </pc:sldChg>
    </pc:docChg>
  </pc:docChgLst>
  <pc:docChgLst>
    <pc:chgData name="Viveiros, Jennifer (DEP)" userId="S::jennifer.viveiros@mass.gov::6ccf2333-0333-4ef3-b5d5-379f695f00e5" providerId="AD" clId="Web-{7EDB85AB-E693-D976-C6ED-90A9AA77158C}"/>
    <pc:docChg chg="modSld">
      <pc:chgData name="Viveiros, Jennifer (DEP)" userId="S::jennifer.viveiros@mass.gov::6ccf2333-0333-4ef3-b5d5-379f695f00e5" providerId="AD" clId="Web-{7EDB85AB-E693-D976-C6ED-90A9AA77158C}" dt="2022-08-08T13:46:52.211" v="4" actId="20577"/>
      <pc:docMkLst>
        <pc:docMk/>
      </pc:docMkLst>
      <pc:sldChg chg="modSp">
        <pc:chgData name="Viveiros, Jennifer (DEP)" userId="S::jennifer.viveiros@mass.gov::6ccf2333-0333-4ef3-b5d5-379f695f00e5" providerId="AD" clId="Web-{7EDB85AB-E693-D976-C6ED-90A9AA77158C}" dt="2022-08-08T13:46:52.211" v="4" actId="20577"/>
        <pc:sldMkLst>
          <pc:docMk/>
          <pc:sldMk cId="3540152501" sldId="308"/>
        </pc:sldMkLst>
        <pc:spChg chg="mod">
          <ac:chgData name="Viveiros, Jennifer (DEP)" userId="S::jennifer.viveiros@mass.gov::6ccf2333-0333-4ef3-b5d5-379f695f00e5" providerId="AD" clId="Web-{7EDB85AB-E693-D976-C6ED-90A9AA77158C}" dt="2022-08-08T13:46:52.211" v="4" actId="20577"/>
          <ac:spMkLst>
            <pc:docMk/>
            <pc:sldMk cId="3540152501" sldId="308"/>
            <ac:spMk id="2" creationId="{00000000-0000-0000-0000-000000000000}"/>
          </ac:spMkLst>
        </pc:spChg>
      </pc:sldChg>
    </pc:docChg>
  </pc:docChgLst>
  <pc:docChgLst>
    <pc:chgData name="Osei, Andrew (DEP)" userId="e9b34ea8-89b7-411b-93c4-75dfd7b567b7" providerId="ADAL" clId="{B1B5C68D-BA30-4E90-8519-BCC264B76619}"/>
    <pc:docChg chg="addSld delSld modSld">
      <pc:chgData name="Osei, Andrew (DEP)" userId="e9b34ea8-89b7-411b-93c4-75dfd7b567b7" providerId="ADAL" clId="{B1B5C68D-BA30-4E90-8519-BCC264B76619}" dt="2022-08-22T19:56:09.096" v="18" actId="20577"/>
      <pc:docMkLst>
        <pc:docMk/>
      </pc:docMkLst>
      <pc:sldChg chg="del">
        <pc:chgData name="Osei, Andrew (DEP)" userId="e9b34ea8-89b7-411b-93c4-75dfd7b567b7" providerId="ADAL" clId="{B1B5C68D-BA30-4E90-8519-BCC264B76619}" dt="2022-08-22T18:45:55.672" v="0" actId="47"/>
        <pc:sldMkLst>
          <pc:docMk/>
          <pc:sldMk cId="3473932738" sldId="295"/>
        </pc:sldMkLst>
      </pc:sldChg>
      <pc:sldChg chg="modSp add">
        <pc:chgData name="Osei, Andrew (DEP)" userId="e9b34ea8-89b7-411b-93c4-75dfd7b567b7" providerId="ADAL" clId="{B1B5C68D-BA30-4E90-8519-BCC264B76619}" dt="2022-08-22T18:46:16.982" v="6" actId="20577"/>
        <pc:sldMkLst>
          <pc:docMk/>
          <pc:sldMk cId="597521588" sldId="343"/>
        </pc:sldMkLst>
        <pc:graphicFrameChg chg="mod">
          <ac:chgData name="Osei, Andrew (DEP)" userId="e9b34ea8-89b7-411b-93c4-75dfd7b567b7" providerId="ADAL" clId="{B1B5C68D-BA30-4E90-8519-BCC264B76619}" dt="2022-08-22T18:46:16.982" v="6" actId="20577"/>
          <ac:graphicFrameMkLst>
            <pc:docMk/>
            <pc:sldMk cId="597521588" sldId="343"/>
            <ac:graphicFrameMk id="4" creationId="{949131D1-EDF5-C8C9-91B3-E4E7467ACEEC}"/>
          </ac:graphicFrameMkLst>
        </pc:graphicFrameChg>
      </pc:sldChg>
      <pc:sldChg chg="modSp add">
        <pc:chgData name="Osei, Andrew (DEP)" userId="e9b34ea8-89b7-411b-93c4-75dfd7b567b7" providerId="ADAL" clId="{B1B5C68D-BA30-4E90-8519-BCC264B76619}" dt="2022-08-22T19:56:09.096" v="18" actId="20577"/>
        <pc:sldMkLst>
          <pc:docMk/>
          <pc:sldMk cId="2132738565" sldId="344"/>
        </pc:sldMkLst>
        <pc:graphicFrameChg chg="mod">
          <ac:chgData name="Osei, Andrew (DEP)" userId="e9b34ea8-89b7-411b-93c4-75dfd7b567b7" providerId="ADAL" clId="{B1B5C68D-BA30-4E90-8519-BCC264B76619}" dt="2022-08-22T19:56:09.096" v="18" actId="20577"/>
          <ac:graphicFrameMkLst>
            <pc:docMk/>
            <pc:sldMk cId="2132738565" sldId="344"/>
            <ac:graphicFrameMk id="13" creationId="{C258D8E6-8F65-0BF9-A944-92CA2A50B233}"/>
          </ac:graphicFrameMkLst>
        </pc:graphicFrameChg>
      </pc:sldChg>
      <pc:sldChg chg="add">
        <pc:chgData name="Osei, Andrew (DEP)" userId="e9b34ea8-89b7-411b-93c4-75dfd7b567b7" providerId="ADAL" clId="{B1B5C68D-BA30-4E90-8519-BCC264B76619}" dt="2022-08-22T18:45:58.879" v="1"/>
        <pc:sldMkLst>
          <pc:docMk/>
          <pc:sldMk cId="1458164412" sldId="345"/>
        </pc:sldMkLst>
      </pc:sldChg>
    </pc:docChg>
  </pc:docChgLst>
  <pc:docChgLst>
    <pc:chgData name="Viveiros, Jennifer (DEP)" userId="S::jennifer.viveiros@mass.gov::6ccf2333-0333-4ef3-b5d5-379f695f00e5" providerId="AD" clId="Web-{09DAC32B-FACF-9152-D5C7-A35538C403A2}"/>
    <pc:docChg chg="modSld">
      <pc:chgData name="Viveiros, Jennifer (DEP)" userId="S::jennifer.viveiros@mass.gov::6ccf2333-0333-4ef3-b5d5-379f695f00e5" providerId="AD" clId="Web-{09DAC32B-FACF-9152-D5C7-A35538C403A2}" dt="2022-07-07T15:44:32.910" v="19" actId="20577"/>
      <pc:docMkLst>
        <pc:docMk/>
      </pc:docMkLst>
      <pc:sldChg chg="modSp">
        <pc:chgData name="Viveiros, Jennifer (DEP)" userId="S::jennifer.viveiros@mass.gov::6ccf2333-0333-4ef3-b5d5-379f695f00e5" providerId="AD" clId="Web-{09DAC32B-FACF-9152-D5C7-A35538C403A2}" dt="2022-07-07T15:44:19.957" v="2" actId="20577"/>
        <pc:sldMkLst>
          <pc:docMk/>
          <pc:sldMk cId="3608613698" sldId="261"/>
        </pc:sldMkLst>
        <pc:spChg chg="mod">
          <ac:chgData name="Viveiros, Jennifer (DEP)" userId="S::jennifer.viveiros@mass.gov::6ccf2333-0333-4ef3-b5d5-379f695f00e5" providerId="AD" clId="Web-{09DAC32B-FACF-9152-D5C7-A35538C403A2}" dt="2022-07-07T15:44:19.957" v="2" actId="20577"/>
          <ac:spMkLst>
            <pc:docMk/>
            <pc:sldMk cId="3608613698" sldId="261"/>
            <ac:spMk id="2" creationId="{00000000-0000-0000-0000-000000000000}"/>
          </ac:spMkLst>
        </pc:spChg>
      </pc:sldChg>
      <pc:sldChg chg="modSp">
        <pc:chgData name="Viveiros, Jennifer (DEP)" userId="S::jennifer.viveiros@mass.gov::6ccf2333-0333-4ef3-b5d5-379f695f00e5" providerId="AD" clId="Web-{09DAC32B-FACF-9152-D5C7-A35538C403A2}" dt="2022-07-07T15:44:32.910" v="19" actId="20577"/>
        <pc:sldMkLst>
          <pc:docMk/>
          <pc:sldMk cId="3081941852" sldId="270"/>
        </pc:sldMkLst>
        <pc:spChg chg="mod">
          <ac:chgData name="Viveiros, Jennifer (DEP)" userId="S::jennifer.viveiros@mass.gov::6ccf2333-0333-4ef3-b5d5-379f695f00e5" providerId="AD" clId="Web-{09DAC32B-FACF-9152-D5C7-A35538C403A2}" dt="2022-07-07T15:44:32.910" v="19" actId="20577"/>
          <ac:spMkLst>
            <pc:docMk/>
            <pc:sldMk cId="3081941852" sldId="270"/>
            <ac:spMk id="3" creationId="{278ECADE-DF05-42D9-88C6-E997824DE4A6}"/>
          </ac:spMkLst>
        </pc:spChg>
      </pc:sldChg>
    </pc:docChg>
  </pc:docChgLst>
  <pc:docChgLst>
    <pc:chgData name="Osei, Andrew (DEP)" userId="e9b34ea8-89b7-411b-93c4-75dfd7b567b7" providerId="ADAL" clId="{B32E9B98-263B-4DC2-9979-2CED39AB18C8}"/>
    <pc:docChg chg="addSld modSld">
      <pc:chgData name="Osei, Andrew (DEP)" userId="e9b34ea8-89b7-411b-93c4-75dfd7b567b7" providerId="ADAL" clId="{B32E9B98-263B-4DC2-9979-2CED39AB18C8}" dt="2022-08-02T15:35:16.032" v="0"/>
      <pc:docMkLst>
        <pc:docMk/>
      </pc:docMkLst>
      <pc:sldChg chg="add">
        <pc:chgData name="Osei, Andrew (DEP)" userId="e9b34ea8-89b7-411b-93c4-75dfd7b567b7" providerId="ADAL" clId="{B32E9B98-263B-4DC2-9979-2CED39AB18C8}" dt="2022-08-02T15:35:16.032" v="0"/>
        <pc:sldMkLst>
          <pc:docMk/>
          <pc:sldMk cId="2216998802" sldId="294"/>
        </pc:sldMkLst>
      </pc:sldChg>
      <pc:sldChg chg="add">
        <pc:chgData name="Osei, Andrew (DEP)" userId="e9b34ea8-89b7-411b-93c4-75dfd7b567b7" providerId="ADAL" clId="{B32E9B98-263B-4DC2-9979-2CED39AB18C8}" dt="2022-08-02T15:35:16.032" v="0"/>
        <pc:sldMkLst>
          <pc:docMk/>
          <pc:sldMk cId="3473932738" sldId="295"/>
        </pc:sldMkLst>
      </pc:sldChg>
      <pc:sldChg chg="add">
        <pc:chgData name="Osei, Andrew (DEP)" userId="e9b34ea8-89b7-411b-93c4-75dfd7b567b7" providerId="ADAL" clId="{B32E9B98-263B-4DC2-9979-2CED39AB18C8}" dt="2022-08-02T15:35:16.032" v="0"/>
        <pc:sldMkLst>
          <pc:docMk/>
          <pc:sldMk cId="338335842" sldId="296"/>
        </pc:sldMkLst>
      </pc:sldChg>
    </pc:docChg>
  </pc:docChgLst>
  <pc:docChgLst>
    <pc:chgData name="Viveiros, Jennifer (DEP)" userId="S::jennifer.viveiros@mass.gov::6ccf2333-0333-4ef3-b5d5-379f695f00e5" providerId="AD" clId="Web-{814225A0-5238-773D-517B-1E8AECC9A98B}"/>
    <pc:docChg chg="delSld modSld">
      <pc:chgData name="Viveiros, Jennifer (DEP)" userId="S::jennifer.viveiros@mass.gov::6ccf2333-0333-4ef3-b5d5-379f695f00e5" providerId="AD" clId="Web-{814225A0-5238-773D-517B-1E8AECC9A98B}" dt="2022-07-19T15:20:52.340" v="11"/>
      <pc:docMkLst>
        <pc:docMk/>
      </pc:docMkLst>
      <pc:sldChg chg="del">
        <pc:chgData name="Viveiros, Jennifer (DEP)" userId="S::jennifer.viveiros@mass.gov::6ccf2333-0333-4ef3-b5d5-379f695f00e5" providerId="AD" clId="Web-{814225A0-5238-773D-517B-1E8AECC9A98B}" dt="2022-07-19T15:20:51.293" v="10"/>
        <pc:sldMkLst>
          <pc:docMk/>
          <pc:sldMk cId="185405747" sldId="294"/>
        </pc:sldMkLst>
      </pc:sldChg>
      <pc:sldChg chg="del">
        <pc:chgData name="Viveiros, Jennifer (DEP)" userId="S::jennifer.viveiros@mass.gov::6ccf2333-0333-4ef3-b5d5-379f695f00e5" providerId="AD" clId="Web-{814225A0-5238-773D-517B-1E8AECC9A98B}" dt="2022-07-19T15:20:50.106" v="9"/>
        <pc:sldMkLst>
          <pc:docMk/>
          <pc:sldMk cId="1335419456" sldId="295"/>
        </pc:sldMkLst>
      </pc:sldChg>
      <pc:sldChg chg="del">
        <pc:chgData name="Viveiros, Jennifer (DEP)" userId="S::jennifer.viveiros@mass.gov::6ccf2333-0333-4ef3-b5d5-379f695f00e5" providerId="AD" clId="Web-{814225A0-5238-773D-517B-1E8AECC9A98B}" dt="2022-07-19T15:20:52.340" v="11"/>
        <pc:sldMkLst>
          <pc:docMk/>
          <pc:sldMk cId="338335842" sldId="296"/>
        </pc:sldMkLst>
      </pc:sldChg>
      <pc:sldChg chg="modSp">
        <pc:chgData name="Viveiros, Jennifer (DEP)" userId="S::jennifer.viveiros@mass.gov::6ccf2333-0333-4ef3-b5d5-379f695f00e5" providerId="AD" clId="Web-{814225A0-5238-773D-517B-1E8AECC9A98B}" dt="2022-07-19T15:20:20.965" v="4" actId="20577"/>
        <pc:sldMkLst>
          <pc:docMk/>
          <pc:sldMk cId="3540152501" sldId="308"/>
        </pc:sldMkLst>
        <pc:spChg chg="mod">
          <ac:chgData name="Viveiros, Jennifer (DEP)" userId="S::jennifer.viveiros@mass.gov::6ccf2333-0333-4ef3-b5d5-379f695f00e5" providerId="AD" clId="Web-{814225A0-5238-773D-517B-1E8AECC9A98B}" dt="2022-07-19T15:20:20.965" v="4" actId="20577"/>
          <ac:spMkLst>
            <pc:docMk/>
            <pc:sldMk cId="3540152501" sldId="308"/>
            <ac:spMk id="2" creationId="{00000000-0000-0000-0000-000000000000}"/>
          </ac:spMkLst>
        </pc:spChg>
      </pc:sldChg>
      <pc:sldChg chg="modSp">
        <pc:chgData name="Viveiros, Jennifer (DEP)" userId="S::jennifer.viveiros@mass.gov::6ccf2333-0333-4ef3-b5d5-379f695f00e5" providerId="AD" clId="Web-{814225A0-5238-773D-517B-1E8AECC9A98B}" dt="2022-07-19T15:20:49.199" v="8" actId="20577"/>
        <pc:sldMkLst>
          <pc:docMk/>
          <pc:sldMk cId="1213796567" sldId="309"/>
        </pc:sldMkLst>
        <pc:spChg chg="mod">
          <ac:chgData name="Viveiros, Jennifer (DEP)" userId="S::jennifer.viveiros@mass.gov::6ccf2333-0333-4ef3-b5d5-379f695f00e5" providerId="AD" clId="Web-{814225A0-5238-773D-517B-1E8AECC9A98B}" dt="2022-07-19T15:20:49.199" v="8" actId="20577"/>
          <ac:spMkLst>
            <pc:docMk/>
            <pc:sldMk cId="1213796567" sldId="309"/>
            <ac:spMk id="3" creationId="{278ECADE-DF05-42D9-88C6-E997824DE4A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2D0B6-73C8-467B-BAB0-B8206AC85A0A}" type="doc">
      <dgm:prSet loTypeId="urn:microsoft.com/office/officeart/2005/8/layout/process1" loCatId="process" qsTypeId="urn:microsoft.com/office/officeart/2005/8/quickstyle/simple1" qsCatId="simple" csTypeId="urn:microsoft.com/office/officeart/2005/8/colors/accent1_2" csCatId="accent1" phldr="1"/>
      <dgm:spPr/>
    </dgm:pt>
    <dgm:pt modelId="{4D33041B-5CDE-4E1E-836D-BD6E88CFC961}">
      <dgm:prSet phldrT="[Text]"/>
      <dgm:spPr/>
      <dgm:t>
        <a:bodyPr/>
        <a:lstStyle/>
        <a:p>
          <a:r>
            <a:rPr lang="en-US" dirty="0"/>
            <a:t>No. Chilmark is not on Cape Cod. Only the 15 Cape Cod Towns are within an area with an EPA approved and EEA certified 208 Plan. Areas outside of the Cape Cod Commission’s 208 plan are subject to subsequent designation. </a:t>
          </a:r>
          <a:endParaRPr lang="en-US" dirty="0">
            <a:solidFill>
              <a:schemeClr val="accent6"/>
            </a:solidFill>
          </a:endParaRPr>
        </a:p>
      </dgm:t>
    </dgm:pt>
    <dgm:pt modelId="{AA6C976D-A4E4-4F94-B529-C574FAC8AD96}" type="parTrans" cxnId="{13860C21-2E08-4E2E-8607-A0F01343E9BE}">
      <dgm:prSet/>
      <dgm:spPr/>
      <dgm:t>
        <a:bodyPr/>
        <a:lstStyle/>
        <a:p>
          <a:endParaRPr lang="en-US"/>
        </a:p>
      </dgm:t>
    </dgm:pt>
    <dgm:pt modelId="{CCBD27CD-5571-4048-BA6A-05DBBCEC2108}" type="sibTrans" cxnId="{13860C21-2E08-4E2E-8607-A0F01343E9BE}">
      <dgm:prSet/>
      <dgm:spPr/>
      <dgm:t>
        <a:bodyPr/>
        <a:lstStyle/>
        <a:p>
          <a:endParaRPr lang="en-US"/>
        </a:p>
      </dgm:t>
    </dgm:pt>
    <dgm:pt modelId="{8A8995DF-955F-408D-8A67-778B397C147B}">
      <dgm:prSet phldrT="[Text]" custT="1"/>
      <dgm:spPr/>
      <dgm:t>
        <a:bodyPr/>
        <a:lstStyle/>
        <a:p>
          <a:pPr rtl="0"/>
          <a:r>
            <a:rPr lang="en-US" sz="1500">
              <a:solidFill>
                <a:schemeClr val="bg1"/>
              </a:solidFill>
            </a:rPr>
            <a:t>Chilmark has time to evaluate and assess the best strategies for nitrogen reduction towards compliance with the TMDLs in each of the watersheds it can be held responsible for with potential future Natural Resource Area NSA designations. This will place the town in a good position for future watershed permitting. </a:t>
          </a:r>
        </a:p>
      </dgm:t>
    </dgm:pt>
    <dgm:pt modelId="{21549C3A-EA65-40B1-8639-46D428799831}" type="parTrans" cxnId="{611A6F34-9512-4D2A-A874-E0B6F7A3C39E}">
      <dgm:prSet/>
      <dgm:spPr/>
      <dgm:t>
        <a:bodyPr/>
        <a:lstStyle/>
        <a:p>
          <a:endParaRPr lang="en-US"/>
        </a:p>
      </dgm:t>
    </dgm:pt>
    <dgm:pt modelId="{7B4F13D1-03B3-48F2-8132-DC7C96179E69}" type="sibTrans" cxnId="{611A6F34-9512-4D2A-A874-E0B6F7A3C39E}">
      <dgm:prSet/>
      <dgm:spPr/>
      <dgm:t>
        <a:bodyPr/>
        <a:lstStyle/>
        <a:p>
          <a:endParaRPr lang="en-US"/>
        </a:p>
      </dgm:t>
    </dgm:pt>
    <dgm:pt modelId="{738D8403-ED1F-42E4-AA22-49CBF9465C47}">
      <dgm:prSet custT="1"/>
      <dgm:spPr/>
      <dgm:t>
        <a:bodyPr/>
        <a:lstStyle/>
        <a:p>
          <a:r>
            <a:rPr lang="en-US" sz="1600" kern="1200">
              <a:latin typeface="+mn-lt"/>
            </a:rPr>
            <a:t>Yes! Chilmark is the sole contributor of nitrogen load to the </a:t>
          </a:r>
          <a:r>
            <a:rPr lang="en-US" sz="1600" kern="1200">
              <a:solidFill>
                <a:srgbClr val="A5C249"/>
              </a:solidFill>
              <a:latin typeface="+mn-lt"/>
              <a:ea typeface="+mn-ea"/>
              <a:cs typeface="+mn-cs"/>
            </a:rPr>
            <a:t>Chilmark Pond Embayment system </a:t>
          </a:r>
          <a:r>
            <a:rPr lang="en-US" sz="1600" kern="1200">
              <a:solidFill>
                <a:schemeClr val="bg1"/>
              </a:solidFill>
              <a:latin typeface="+mn-lt"/>
              <a:ea typeface="+mn-ea"/>
              <a:cs typeface="+mn-cs"/>
            </a:rPr>
            <a:t>and shares contribution of nitrogen load to </a:t>
          </a:r>
          <a:r>
            <a:rPr lang="en-US" sz="1600" kern="1200">
              <a:solidFill>
                <a:srgbClr val="A5C249"/>
              </a:solidFill>
              <a:latin typeface="+mn-lt"/>
              <a:ea typeface="+mn-ea"/>
              <a:cs typeface="+mn-cs"/>
            </a:rPr>
            <a:t>Tisbury Great Pond Embayment system (TGP). </a:t>
          </a:r>
          <a:endParaRPr lang="en-US" sz="1600" kern="1200">
            <a:latin typeface="+mn-lt"/>
          </a:endParaRPr>
        </a:p>
      </dgm:t>
    </dgm:pt>
    <dgm:pt modelId="{D26D670F-0410-48BE-9993-45D58FDF0788}" type="parTrans" cxnId="{C466B24A-00E4-4EAB-BA45-3C9275F48213}">
      <dgm:prSet/>
      <dgm:spPr/>
      <dgm:t>
        <a:bodyPr/>
        <a:lstStyle/>
        <a:p>
          <a:endParaRPr lang="en-US"/>
        </a:p>
      </dgm:t>
    </dgm:pt>
    <dgm:pt modelId="{050973F4-1DB3-46DC-A83D-EA96FC74769D}" type="sibTrans" cxnId="{C466B24A-00E4-4EAB-BA45-3C9275F48213}">
      <dgm:prSet/>
      <dgm:spPr/>
      <dgm:t>
        <a:bodyPr/>
        <a:lstStyle/>
        <a:p>
          <a:endParaRPr lang="en-US"/>
        </a:p>
      </dgm:t>
    </dgm:pt>
    <dgm:pt modelId="{FE8FCE22-47E5-44C6-835B-49140FF59E02}" type="pres">
      <dgm:prSet presAssocID="{9652D0B6-73C8-467B-BAB0-B8206AC85A0A}" presName="Name0" presStyleCnt="0">
        <dgm:presLayoutVars>
          <dgm:dir/>
          <dgm:resizeHandles val="exact"/>
        </dgm:presLayoutVars>
      </dgm:prSet>
      <dgm:spPr/>
    </dgm:pt>
    <dgm:pt modelId="{B2C6AD87-8FA0-4986-AA4B-EB7C8BF4B8D7}" type="pres">
      <dgm:prSet presAssocID="{4D33041B-5CDE-4E1E-836D-BD6E88CFC961}" presName="node" presStyleLbl="node1" presStyleIdx="0" presStyleCnt="3" custScaleX="130414" custScaleY="95634" custLinFactNeighborY="84063">
        <dgm:presLayoutVars>
          <dgm:bulletEnabled val="1"/>
        </dgm:presLayoutVars>
      </dgm:prSet>
      <dgm:spPr/>
      <dgm:t>
        <a:bodyPr/>
        <a:lstStyle/>
        <a:p>
          <a:endParaRPr lang="en-US"/>
        </a:p>
      </dgm:t>
    </dgm:pt>
    <dgm:pt modelId="{E609DC09-5419-456A-AC18-ACC7177E766F}" type="pres">
      <dgm:prSet presAssocID="{CCBD27CD-5571-4048-BA6A-05DBBCEC2108}" presName="sibTrans" presStyleLbl="sibTrans2D1" presStyleIdx="0" presStyleCnt="2" custAng="53131" custLinFactNeighborX="-2840" custLinFactNeighborY="892"/>
      <dgm:spPr/>
      <dgm:t>
        <a:bodyPr/>
        <a:lstStyle/>
        <a:p>
          <a:endParaRPr lang="en-US"/>
        </a:p>
      </dgm:t>
    </dgm:pt>
    <dgm:pt modelId="{74AC45FE-77E9-4EC8-A284-749F1633A05E}" type="pres">
      <dgm:prSet presAssocID="{CCBD27CD-5571-4048-BA6A-05DBBCEC2108}" presName="connectorText" presStyleLbl="sibTrans2D1" presStyleIdx="0" presStyleCnt="2"/>
      <dgm:spPr/>
      <dgm:t>
        <a:bodyPr/>
        <a:lstStyle/>
        <a:p>
          <a:endParaRPr lang="en-US"/>
        </a:p>
      </dgm:t>
    </dgm:pt>
    <dgm:pt modelId="{8883621A-17D8-40A2-9DDC-E726F27B659C}" type="pres">
      <dgm:prSet presAssocID="{738D8403-ED1F-42E4-AA22-49CBF9465C47}" presName="node" presStyleLbl="node1" presStyleIdx="1" presStyleCnt="3" custScaleX="132454" custScaleY="98197" custLinFactNeighborX="-345" custLinFactNeighborY="800">
        <dgm:presLayoutVars>
          <dgm:bulletEnabled val="1"/>
        </dgm:presLayoutVars>
      </dgm:prSet>
      <dgm:spPr/>
      <dgm:t>
        <a:bodyPr/>
        <a:lstStyle/>
        <a:p>
          <a:endParaRPr lang="en-US"/>
        </a:p>
      </dgm:t>
    </dgm:pt>
    <dgm:pt modelId="{826BCBA9-6680-4658-A915-CE7B844D6EC2}" type="pres">
      <dgm:prSet presAssocID="{050973F4-1DB3-46DC-A83D-EA96FC74769D}" presName="sibTrans" presStyleLbl="sibTrans2D1" presStyleIdx="1" presStyleCnt="2" custAng="28401"/>
      <dgm:spPr/>
      <dgm:t>
        <a:bodyPr/>
        <a:lstStyle/>
        <a:p>
          <a:endParaRPr lang="en-US"/>
        </a:p>
      </dgm:t>
    </dgm:pt>
    <dgm:pt modelId="{F4B68D78-AE7B-448A-9AB6-00B9325046F2}" type="pres">
      <dgm:prSet presAssocID="{050973F4-1DB3-46DC-A83D-EA96FC74769D}" presName="connectorText" presStyleLbl="sibTrans2D1" presStyleIdx="1" presStyleCnt="2"/>
      <dgm:spPr/>
      <dgm:t>
        <a:bodyPr/>
        <a:lstStyle/>
        <a:p>
          <a:endParaRPr lang="en-US"/>
        </a:p>
      </dgm:t>
    </dgm:pt>
    <dgm:pt modelId="{5F9AC732-4070-41EB-ADF5-5F16008DB4E0}" type="pres">
      <dgm:prSet presAssocID="{8A8995DF-955F-408D-8A67-778B397C147B}" presName="node" presStyleLbl="node1" presStyleIdx="2" presStyleCnt="3" custScaleX="157051" custScaleY="100000" custLinFactNeighborX="-19618">
        <dgm:presLayoutVars>
          <dgm:bulletEnabled val="1"/>
        </dgm:presLayoutVars>
      </dgm:prSet>
      <dgm:spPr/>
      <dgm:t>
        <a:bodyPr/>
        <a:lstStyle/>
        <a:p>
          <a:endParaRPr lang="en-US"/>
        </a:p>
      </dgm:t>
    </dgm:pt>
  </dgm:ptLst>
  <dgm:cxnLst>
    <dgm:cxn modelId="{508D8645-7553-4684-A91E-A7EB5BA3A00B}" type="presOf" srcId="{050973F4-1DB3-46DC-A83D-EA96FC74769D}" destId="{826BCBA9-6680-4658-A915-CE7B844D6EC2}" srcOrd="0" destOrd="0" presId="urn:microsoft.com/office/officeart/2005/8/layout/process1"/>
    <dgm:cxn modelId="{C2655EBC-FB03-4FC2-A2B9-D68C8AC3EE2B}" type="presOf" srcId="{8A8995DF-955F-408D-8A67-778B397C147B}" destId="{5F9AC732-4070-41EB-ADF5-5F16008DB4E0}" srcOrd="0" destOrd="0" presId="urn:microsoft.com/office/officeart/2005/8/layout/process1"/>
    <dgm:cxn modelId="{42AB42E2-30BE-44B5-A5BC-50BEB32B0DB6}" type="presOf" srcId="{4D33041B-5CDE-4E1E-836D-BD6E88CFC961}" destId="{B2C6AD87-8FA0-4986-AA4B-EB7C8BF4B8D7}" srcOrd="0" destOrd="0" presId="urn:microsoft.com/office/officeart/2005/8/layout/process1"/>
    <dgm:cxn modelId="{16555296-C621-4303-B327-4A3D773786F4}" type="presOf" srcId="{CCBD27CD-5571-4048-BA6A-05DBBCEC2108}" destId="{74AC45FE-77E9-4EC8-A284-749F1633A05E}" srcOrd="1" destOrd="0" presId="urn:microsoft.com/office/officeart/2005/8/layout/process1"/>
    <dgm:cxn modelId="{23F8CE20-990C-4C7F-9E76-9F60F6C8FCCB}" type="presOf" srcId="{738D8403-ED1F-42E4-AA22-49CBF9465C47}" destId="{8883621A-17D8-40A2-9DDC-E726F27B659C}" srcOrd="0" destOrd="0" presId="urn:microsoft.com/office/officeart/2005/8/layout/process1"/>
    <dgm:cxn modelId="{61B3872F-C9E1-40CF-B280-80B2F6C52409}" type="presOf" srcId="{9652D0B6-73C8-467B-BAB0-B8206AC85A0A}" destId="{FE8FCE22-47E5-44C6-835B-49140FF59E02}" srcOrd="0" destOrd="0" presId="urn:microsoft.com/office/officeart/2005/8/layout/process1"/>
    <dgm:cxn modelId="{13860C21-2E08-4E2E-8607-A0F01343E9BE}" srcId="{9652D0B6-73C8-467B-BAB0-B8206AC85A0A}" destId="{4D33041B-5CDE-4E1E-836D-BD6E88CFC961}" srcOrd="0" destOrd="0" parTransId="{AA6C976D-A4E4-4F94-B529-C574FAC8AD96}" sibTransId="{CCBD27CD-5571-4048-BA6A-05DBBCEC2108}"/>
    <dgm:cxn modelId="{5AC5E545-D047-49BF-80B3-F4AE943357FC}" type="presOf" srcId="{050973F4-1DB3-46DC-A83D-EA96FC74769D}" destId="{F4B68D78-AE7B-448A-9AB6-00B9325046F2}" srcOrd="1" destOrd="0" presId="urn:microsoft.com/office/officeart/2005/8/layout/process1"/>
    <dgm:cxn modelId="{942D6C13-E88D-4DA1-98A3-AD2A4825896E}" type="presOf" srcId="{CCBD27CD-5571-4048-BA6A-05DBBCEC2108}" destId="{E609DC09-5419-456A-AC18-ACC7177E766F}" srcOrd="0" destOrd="0" presId="urn:microsoft.com/office/officeart/2005/8/layout/process1"/>
    <dgm:cxn modelId="{611A6F34-9512-4D2A-A874-E0B6F7A3C39E}" srcId="{9652D0B6-73C8-467B-BAB0-B8206AC85A0A}" destId="{8A8995DF-955F-408D-8A67-778B397C147B}" srcOrd="2" destOrd="0" parTransId="{21549C3A-EA65-40B1-8639-46D428799831}" sibTransId="{7B4F13D1-03B3-48F2-8132-DC7C96179E69}"/>
    <dgm:cxn modelId="{C466B24A-00E4-4EAB-BA45-3C9275F48213}" srcId="{9652D0B6-73C8-467B-BAB0-B8206AC85A0A}" destId="{738D8403-ED1F-42E4-AA22-49CBF9465C47}" srcOrd="1" destOrd="0" parTransId="{D26D670F-0410-48BE-9993-45D58FDF0788}" sibTransId="{050973F4-1DB3-46DC-A83D-EA96FC74769D}"/>
    <dgm:cxn modelId="{C91EF89D-45D0-4AC1-A898-1CC71C5B0F6B}" type="presParOf" srcId="{FE8FCE22-47E5-44C6-835B-49140FF59E02}" destId="{B2C6AD87-8FA0-4986-AA4B-EB7C8BF4B8D7}" srcOrd="0" destOrd="0" presId="urn:microsoft.com/office/officeart/2005/8/layout/process1"/>
    <dgm:cxn modelId="{A7023172-1BFB-4618-ABD2-93C402A2808D}" type="presParOf" srcId="{FE8FCE22-47E5-44C6-835B-49140FF59E02}" destId="{E609DC09-5419-456A-AC18-ACC7177E766F}" srcOrd="1" destOrd="0" presId="urn:microsoft.com/office/officeart/2005/8/layout/process1"/>
    <dgm:cxn modelId="{B52E98D9-1D77-440A-8CD6-A487CC693F55}" type="presParOf" srcId="{E609DC09-5419-456A-AC18-ACC7177E766F}" destId="{74AC45FE-77E9-4EC8-A284-749F1633A05E}" srcOrd="0" destOrd="0" presId="urn:microsoft.com/office/officeart/2005/8/layout/process1"/>
    <dgm:cxn modelId="{312A1884-08CC-40B6-97AE-9676A0CCEA6D}" type="presParOf" srcId="{FE8FCE22-47E5-44C6-835B-49140FF59E02}" destId="{8883621A-17D8-40A2-9DDC-E726F27B659C}" srcOrd="2" destOrd="0" presId="urn:microsoft.com/office/officeart/2005/8/layout/process1"/>
    <dgm:cxn modelId="{9DBAC65D-22FB-4920-98E7-FFAE835C49F5}" type="presParOf" srcId="{FE8FCE22-47E5-44C6-835B-49140FF59E02}" destId="{826BCBA9-6680-4658-A915-CE7B844D6EC2}" srcOrd="3" destOrd="0" presId="urn:microsoft.com/office/officeart/2005/8/layout/process1"/>
    <dgm:cxn modelId="{2F5C2E6E-E94D-460E-AEEB-1E9394F06CB2}" type="presParOf" srcId="{826BCBA9-6680-4658-A915-CE7B844D6EC2}" destId="{F4B68D78-AE7B-448A-9AB6-00B9325046F2}" srcOrd="0" destOrd="0" presId="urn:microsoft.com/office/officeart/2005/8/layout/process1"/>
    <dgm:cxn modelId="{F12C3063-3B83-4BFD-80E4-D8D0612F8DAB}" type="presParOf" srcId="{FE8FCE22-47E5-44C6-835B-49140FF59E02}" destId="{5F9AC732-4070-41EB-ADF5-5F16008DB4E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5AEEE4-D50D-4B8C-A990-6716992B2EBF}" type="doc">
      <dgm:prSet loTypeId="urn:microsoft.com/office/officeart/2005/8/layout/process1" loCatId="process" qsTypeId="urn:microsoft.com/office/officeart/2005/8/quickstyle/simple1" qsCatId="simple" csTypeId="urn:microsoft.com/office/officeart/2005/8/colors/accent1_2" csCatId="accent1" phldr="1"/>
      <dgm:spPr/>
    </dgm:pt>
    <dgm:pt modelId="{9828EB78-ADD7-4547-9F4B-DE0621B54F08}">
      <dgm:prSet phldrT="[Text]" custT="1"/>
      <dgm:spPr/>
      <dgm:t>
        <a:bodyPr/>
        <a:lstStyle/>
        <a:p>
          <a:r>
            <a:rPr lang="en-US" sz="1100" kern="1200" dirty="0">
              <a:solidFill>
                <a:srgbClr val="FFFF00"/>
              </a:solidFill>
              <a:highlight>
                <a:srgbClr val="FF0000"/>
              </a:highlight>
            </a:rPr>
            <a:t>Yes</a:t>
          </a:r>
          <a:r>
            <a:rPr lang="en-US" sz="1100" kern="1200" dirty="0">
              <a:highlight>
                <a:srgbClr val="FF0000"/>
              </a:highlight>
            </a:rPr>
            <a:t>! </a:t>
          </a:r>
        </a:p>
        <a:p>
          <a:r>
            <a:rPr lang="en-US" sz="1100" b="1" kern="1200" dirty="0">
              <a:solidFill>
                <a:schemeClr val="accent6"/>
              </a:solidFill>
            </a:rPr>
            <a:t>Long Cove Pond </a:t>
          </a:r>
          <a:r>
            <a:rPr lang="en-US" sz="1100" kern="1200" dirty="0"/>
            <a:t>has not been evaluated yet. This pond has not been assessed for nitrogen impacts and can be designated in the future if identified to be adversely impacted by nitrogen through a scientific evaluation (MEP-like process). The </a:t>
          </a:r>
          <a:r>
            <a:rPr lang="en-US" sz="1100" b="1" kern="1200" dirty="0">
              <a:solidFill>
                <a:srgbClr val="A5C249"/>
              </a:solidFill>
              <a:latin typeface="Constantia"/>
              <a:ea typeface="+mn-ea"/>
              <a:cs typeface="+mn-cs"/>
            </a:rPr>
            <a:t>Menemsha-</a:t>
          </a:r>
          <a:r>
            <a:rPr lang="en-US" sz="1100" b="1" kern="1200" dirty="0" err="1">
              <a:solidFill>
                <a:srgbClr val="A5C249"/>
              </a:solidFill>
              <a:latin typeface="Constantia"/>
              <a:ea typeface="+mn-ea"/>
              <a:cs typeface="+mn-cs"/>
            </a:rPr>
            <a:t>Squibnocket</a:t>
          </a:r>
          <a:r>
            <a:rPr lang="en-US" sz="1100" kern="1200" dirty="0">
              <a:solidFill>
                <a:srgbClr val="A5C249"/>
              </a:solidFill>
              <a:latin typeface="Constantia"/>
              <a:ea typeface="+mn-ea"/>
              <a:cs typeface="+mn-cs"/>
            </a:rPr>
            <a:t> </a:t>
          </a:r>
          <a:r>
            <a:rPr lang="en-US" sz="1100" kern="1200" dirty="0"/>
            <a:t>system has been evaluated and was determined not to require a restorative TMDL for nitrogen impairment at this time. </a:t>
          </a:r>
          <a:endParaRPr lang="en-US" sz="900" kern="1200" dirty="0"/>
        </a:p>
      </dgm:t>
    </dgm:pt>
    <dgm:pt modelId="{3D582734-B53E-4756-9849-391D3BD1A419}" type="parTrans" cxnId="{BC9DFDEC-71DB-49A9-AD67-ACF82664391C}">
      <dgm:prSet/>
      <dgm:spPr/>
      <dgm:t>
        <a:bodyPr/>
        <a:lstStyle/>
        <a:p>
          <a:endParaRPr lang="en-US"/>
        </a:p>
      </dgm:t>
    </dgm:pt>
    <dgm:pt modelId="{EE5E2A26-5B35-43A5-B864-9799ECE1A378}" type="sibTrans" cxnId="{BC9DFDEC-71DB-49A9-AD67-ACF82664391C}">
      <dgm:prSet/>
      <dgm:spPr/>
      <dgm:t>
        <a:bodyPr/>
        <a:lstStyle/>
        <a:p>
          <a:endParaRPr lang="en-US"/>
        </a:p>
      </dgm:t>
    </dgm:pt>
    <dgm:pt modelId="{67FAA82D-F68F-452B-A3A3-68C439C2AC15}">
      <dgm:prSet phldrT="[Text]" custT="1"/>
      <dgm:spPr/>
      <dgm:t>
        <a:bodyPr/>
        <a:lstStyle/>
        <a:p>
          <a:pPr rtl="0"/>
          <a:r>
            <a:rPr lang="en-US" sz="1200" dirty="0">
              <a:solidFill>
                <a:srgbClr val="FFFF00"/>
              </a:solidFill>
              <a:highlight>
                <a:srgbClr val="FF0000"/>
              </a:highlight>
              <a:latin typeface="+mn-lt"/>
            </a:rPr>
            <a:t>Yes</a:t>
          </a:r>
          <a:r>
            <a:rPr lang="en-US" sz="1200" dirty="0">
              <a:highlight>
                <a:srgbClr val="FF0000"/>
              </a:highlight>
              <a:latin typeface="+mn-lt"/>
            </a:rPr>
            <a:t>! </a:t>
          </a:r>
        </a:p>
        <a:p>
          <a:pPr rtl="0"/>
          <a:r>
            <a:rPr lang="en-US" sz="1200" dirty="0">
              <a:latin typeface="+mn-lt"/>
            </a:rPr>
            <a:t>Since there are no automatic designations, any watershed designated as an NSA will have to go through the public process. The  public process consists of a 60-day public notice period of MassDEP’s determination to designate the watershed. A public hearing can be held if </a:t>
          </a:r>
          <a:r>
            <a:rPr lang="en-US" sz="1100" dirty="0">
              <a:latin typeface="+mn-lt"/>
            </a:rPr>
            <a:t>deemed</a:t>
          </a:r>
          <a:r>
            <a:rPr lang="en-US" sz="1200" dirty="0">
              <a:latin typeface="+mn-lt"/>
            </a:rPr>
            <a:t> necessary after the 60-day public comment period. MassDEP will also provide a map of the watershed area. </a:t>
          </a:r>
        </a:p>
      </dgm:t>
    </dgm:pt>
    <dgm:pt modelId="{8EE620AD-A21D-4C61-A72F-455FBC237CE7}" type="parTrans" cxnId="{74CC6ED5-1565-4F13-B18A-01E0EB64B5CB}">
      <dgm:prSet/>
      <dgm:spPr/>
      <dgm:t>
        <a:bodyPr/>
        <a:lstStyle/>
        <a:p>
          <a:endParaRPr lang="en-US"/>
        </a:p>
      </dgm:t>
    </dgm:pt>
    <dgm:pt modelId="{0EC1571D-774F-4893-AB1B-EE5083C372BD}" type="sibTrans" cxnId="{74CC6ED5-1565-4F13-B18A-01E0EB64B5CB}">
      <dgm:prSet/>
      <dgm:spPr/>
      <dgm:t>
        <a:bodyPr/>
        <a:lstStyle/>
        <a:p>
          <a:endParaRPr lang="en-US"/>
        </a:p>
      </dgm:t>
    </dgm:pt>
    <dgm:pt modelId="{4C2D256C-E0F5-42FE-A1A7-95F993777931}">
      <dgm:prSet phldrT="[Text]" custT="1"/>
      <dgm:spPr/>
      <dgm:t>
        <a:bodyPr/>
        <a:lstStyle/>
        <a:p>
          <a:pPr rtl="0"/>
          <a:r>
            <a:rPr lang="en-US" sz="1200" dirty="0">
              <a:solidFill>
                <a:srgbClr val="FFFF00"/>
              </a:solidFill>
              <a:highlight>
                <a:srgbClr val="FF0000"/>
              </a:highlight>
            </a:rPr>
            <a:t>Unless the Town receives a Watershed Permit for an exemption for a specific watershed</a:t>
          </a:r>
          <a:r>
            <a:rPr lang="en-US" sz="1200" dirty="0">
              <a:solidFill>
                <a:srgbClr val="FFFF00"/>
              </a:solidFill>
            </a:rPr>
            <a:t>,</a:t>
          </a:r>
          <a:r>
            <a:rPr lang="en-US" sz="1200" dirty="0">
              <a:solidFill>
                <a:srgbClr val="FFFF00"/>
              </a:solidFill>
              <a:latin typeface="Calibri"/>
            </a:rPr>
            <a:t> </a:t>
          </a:r>
          <a:r>
            <a:rPr lang="en-US" sz="1200" dirty="0"/>
            <a:t>after designation of that specific watershed, all </a:t>
          </a:r>
          <a:r>
            <a:rPr lang="en-US" sz="1200" dirty="0">
              <a:latin typeface="Calibri"/>
            </a:rPr>
            <a:t>properties with </a:t>
          </a:r>
          <a:r>
            <a:rPr lang="en-US" sz="1200" dirty="0"/>
            <a:t>septic systems will have to upgrade their Title 5 system with a Best Available Nitrogen Reducing Technology Septic System in 5 years from the date of designation</a:t>
          </a:r>
        </a:p>
      </dgm:t>
    </dgm:pt>
    <dgm:pt modelId="{CDFEB5D9-8536-49CF-BF4F-CDFCD3527614}" type="parTrans" cxnId="{31489CC4-12B6-463B-B4AC-4F85510B0015}">
      <dgm:prSet/>
      <dgm:spPr/>
      <dgm:t>
        <a:bodyPr/>
        <a:lstStyle/>
        <a:p>
          <a:endParaRPr lang="en-US"/>
        </a:p>
      </dgm:t>
    </dgm:pt>
    <dgm:pt modelId="{841DD575-2D9E-4438-96E1-D8C33BA03AFF}" type="sibTrans" cxnId="{31489CC4-12B6-463B-B4AC-4F85510B0015}">
      <dgm:prSet/>
      <dgm:spPr/>
      <dgm:t>
        <a:bodyPr/>
        <a:lstStyle/>
        <a:p>
          <a:endParaRPr lang="en-US"/>
        </a:p>
      </dgm:t>
    </dgm:pt>
    <dgm:pt modelId="{A9512BDA-2D80-4AEB-AB2E-263D2D0B6BD8}">
      <dgm:prSet phldrT="[Text]" custT="1"/>
      <dgm:spPr/>
      <dgm:t>
        <a:bodyPr/>
        <a:lstStyle/>
        <a:p>
          <a:r>
            <a:rPr lang="en-US" sz="1100" kern="1200" dirty="0"/>
            <a:t>MassDEP can use a scientific evaluation (MEP-like study) </a:t>
          </a:r>
          <a:r>
            <a:rPr lang="en-US" sz="1100" kern="1200"/>
            <a:t>proving impairment </a:t>
          </a:r>
          <a:r>
            <a:rPr lang="en-US" sz="1100" kern="1200" dirty="0"/>
            <a:t>or a future approved TMDL to designate a watershed as a </a:t>
          </a:r>
          <a:r>
            <a:rPr kumimoji="0" lang="en-US" sz="1100" b="0" i="0" u="none" strike="noStrike" kern="1200" cap="none" spc="0" normalizeH="0" baseline="0" noProof="0" dirty="0">
              <a:ln>
                <a:noFill/>
              </a:ln>
              <a:solidFill>
                <a:prstClr val="white"/>
              </a:solidFill>
              <a:effectLst/>
              <a:uLnTx/>
              <a:uFillTx/>
              <a:latin typeface="Constantia"/>
              <a:ea typeface="+mn-ea"/>
              <a:cs typeface="+mn-cs"/>
            </a:rPr>
            <a:t>Natural Resource Area NSA</a:t>
          </a:r>
          <a:r>
            <a:rPr lang="en-US" sz="1100" kern="1200" dirty="0"/>
            <a:t>. The designation would occur through a public process. Although, the </a:t>
          </a:r>
          <a:r>
            <a:rPr lang="en-US" sz="1100" b="1" kern="1200" dirty="0">
              <a:solidFill>
                <a:srgbClr val="A5C249"/>
              </a:solidFill>
              <a:latin typeface="Constantia"/>
              <a:ea typeface="+mn-ea"/>
              <a:cs typeface="+mn-cs"/>
            </a:rPr>
            <a:t>Menemsha-</a:t>
          </a:r>
          <a:r>
            <a:rPr lang="en-US" sz="1100" b="1" kern="1200" dirty="0" err="1">
              <a:solidFill>
                <a:srgbClr val="A5C249"/>
              </a:solidFill>
              <a:latin typeface="Constantia"/>
              <a:ea typeface="+mn-ea"/>
              <a:cs typeface="+mn-cs"/>
            </a:rPr>
            <a:t>Squibnocket</a:t>
          </a:r>
          <a:r>
            <a:rPr lang="en-US" sz="1100" kern="1200" dirty="0">
              <a:solidFill>
                <a:srgbClr val="A5C249"/>
              </a:solidFill>
              <a:latin typeface="Constantia"/>
              <a:ea typeface="+mn-ea"/>
              <a:cs typeface="+mn-cs"/>
            </a:rPr>
            <a:t> </a:t>
          </a:r>
          <a:r>
            <a:rPr lang="en-US" sz="1100" kern="1200" dirty="0"/>
            <a:t>watershed area was determined to not need a restorative TMDL, due to nitrogen impacts from sub-watersheds with nitrogen reduction targets, the watersheds could be designated to promote sustained embayment health. </a:t>
          </a:r>
        </a:p>
      </dgm:t>
    </dgm:pt>
    <dgm:pt modelId="{0E2E1789-DF97-48C7-A5A3-7388292635CA}" type="parTrans" cxnId="{A95349F0-0F23-450D-B13C-449DCAF65E11}">
      <dgm:prSet/>
      <dgm:spPr/>
      <dgm:t>
        <a:bodyPr/>
        <a:lstStyle/>
        <a:p>
          <a:endParaRPr lang="en-US"/>
        </a:p>
      </dgm:t>
    </dgm:pt>
    <dgm:pt modelId="{1EFBC4A0-00A6-4E52-B71A-623E755F7149}" type="sibTrans" cxnId="{A95349F0-0F23-450D-B13C-449DCAF65E11}">
      <dgm:prSet/>
      <dgm:spPr/>
      <dgm:t>
        <a:bodyPr/>
        <a:lstStyle/>
        <a:p>
          <a:endParaRPr lang="en-US"/>
        </a:p>
      </dgm:t>
    </dgm:pt>
    <dgm:pt modelId="{F247027C-5E18-44AF-A153-11F7F8F2D863}" type="pres">
      <dgm:prSet presAssocID="{ED5AEEE4-D50D-4B8C-A990-6716992B2EBF}" presName="Name0" presStyleCnt="0">
        <dgm:presLayoutVars>
          <dgm:dir/>
          <dgm:resizeHandles val="exact"/>
        </dgm:presLayoutVars>
      </dgm:prSet>
      <dgm:spPr/>
    </dgm:pt>
    <dgm:pt modelId="{E57BFB22-4265-4567-AB80-9504E9B380F5}" type="pres">
      <dgm:prSet presAssocID="{9828EB78-ADD7-4547-9F4B-DE0621B54F08}" presName="node" presStyleLbl="node1" presStyleIdx="0" presStyleCnt="4" custScaleX="86652" custScaleY="100479" custLinFactNeighborX="24593" custLinFactNeighborY="-3712">
        <dgm:presLayoutVars>
          <dgm:bulletEnabled val="1"/>
        </dgm:presLayoutVars>
      </dgm:prSet>
      <dgm:spPr/>
      <dgm:t>
        <a:bodyPr/>
        <a:lstStyle/>
        <a:p>
          <a:endParaRPr lang="en-US"/>
        </a:p>
      </dgm:t>
    </dgm:pt>
    <dgm:pt modelId="{47AA4FEF-84F7-4088-B5FE-9F3D981E8465}" type="pres">
      <dgm:prSet presAssocID="{EE5E2A26-5B35-43A5-B864-9799ECE1A378}" presName="sibTrans" presStyleLbl="sibTrans2D1" presStyleIdx="0" presStyleCnt="3" custAng="36338"/>
      <dgm:spPr/>
      <dgm:t>
        <a:bodyPr/>
        <a:lstStyle/>
        <a:p>
          <a:endParaRPr lang="en-US"/>
        </a:p>
      </dgm:t>
    </dgm:pt>
    <dgm:pt modelId="{84B914B9-CFAB-495D-A53D-8E479C66AE53}" type="pres">
      <dgm:prSet presAssocID="{EE5E2A26-5B35-43A5-B864-9799ECE1A378}" presName="connectorText" presStyleLbl="sibTrans2D1" presStyleIdx="0" presStyleCnt="3"/>
      <dgm:spPr/>
      <dgm:t>
        <a:bodyPr/>
        <a:lstStyle/>
        <a:p>
          <a:endParaRPr lang="en-US"/>
        </a:p>
      </dgm:t>
    </dgm:pt>
    <dgm:pt modelId="{5CFBFE7A-D2E3-43A2-B680-792087078B47}" type="pres">
      <dgm:prSet presAssocID="{A9512BDA-2D80-4AEB-AB2E-263D2D0B6BD8}" presName="node" presStyleLbl="node1" presStyleIdx="1" presStyleCnt="4" custScaleX="89787" custScaleY="101851" custLinFactNeighborX="5783" custLinFactNeighborY="-2663">
        <dgm:presLayoutVars>
          <dgm:bulletEnabled val="1"/>
        </dgm:presLayoutVars>
      </dgm:prSet>
      <dgm:spPr/>
      <dgm:t>
        <a:bodyPr/>
        <a:lstStyle/>
        <a:p>
          <a:endParaRPr lang="en-US"/>
        </a:p>
      </dgm:t>
    </dgm:pt>
    <dgm:pt modelId="{4B2A8AD2-90E2-4610-B513-6BF6059EE48E}" type="pres">
      <dgm:prSet presAssocID="{1EFBC4A0-00A6-4E52-B71A-623E755F7149}" presName="sibTrans" presStyleLbl="sibTrans2D1" presStyleIdx="1" presStyleCnt="3" custAng="36338"/>
      <dgm:spPr/>
      <dgm:t>
        <a:bodyPr/>
        <a:lstStyle/>
        <a:p>
          <a:endParaRPr lang="en-US"/>
        </a:p>
      </dgm:t>
    </dgm:pt>
    <dgm:pt modelId="{EFA5547D-B99C-470B-8E7F-C2B5B4B31394}" type="pres">
      <dgm:prSet presAssocID="{1EFBC4A0-00A6-4E52-B71A-623E755F7149}" presName="connectorText" presStyleLbl="sibTrans2D1" presStyleIdx="1" presStyleCnt="3"/>
      <dgm:spPr/>
      <dgm:t>
        <a:bodyPr/>
        <a:lstStyle/>
        <a:p>
          <a:endParaRPr lang="en-US"/>
        </a:p>
      </dgm:t>
    </dgm:pt>
    <dgm:pt modelId="{EAAF3B7F-5E4A-4AD7-AADE-F8E116948AE6}" type="pres">
      <dgm:prSet presAssocID="{67FAA82D-F68F-452B-A3A3-68C439C2AC15}" presName="node" presStyleLbl="node1" presStyleIdx="2" presStyleCnt="4" custScaleX="96456" custScaleY="96060" custLinFactNeighborX="-7524" custLinFactNeighborY="-6138">
        <dgm:presLayoutVars>
          <dgm:bulletEnabled val="1"/>
        </dgm:presLayoutVars>
      </dgm:prSet>
      <dgm:spPr/>
      <dgm:t>
        <a:bodyPr/>
        <a:lstStyle/>
        <a:p>
          <a:endParaRPr lang="en-US"/>
        </a:p>
      </dgm:t>
    </dgm:pt>
    <dgm:pt modelId="{C8992817-2FB0-4D8A-B9D8-5CD92530E71C}" type="pres">
      <dgm:prSet presAssocID="{0EC1571D-774F-4893-AB1B-EE5083C372BD}" presName="sibTrans" presStyleLbl="sibTrans2D1" presStyleIdx="2" presStyleCnt="3" custAng="21466666"/>
      <dgm:spPr/>
      <dgm:t>
        <a:bodyPr/>
        <a:lstStyle/>
        <a:p>
          <a:endParaRPr lang="en-US"/>
        </a:p>
      </dgm:t>
    </dgm:pt>
    <dgm:pt modelId="{0DFD0824-B7D7-4E9A-B221-6CA30CBE667C}" type="pres">
      <dgm:prSet presAssocID="{0EC1571D-774F-4893-AB1B-EE5083C372BD}" presName="connectorText" presStyleLbl="sibTrans2D1" presStyleIdx="2" presStyleCnt="3"/>
      <dgm:spPr/>
      <dgm:t>
        <a:bodyPr/>
        <a:lstStyle/>
        <a:p>
          <a:endParaRPr lang="en-US"/>
        </a:p>
      </dgm:t>
    </dgm:pt>
    <dgm:pt modelId="{7D95D001-ABE5-4B3E-88B7-4BF4BC79CA78}" type="pres">
      <dgm:prSet presAssocID="{4C2D256C-E0F5-42FE-A1A7-95F993777931}" presName="node" presStyleLbl="node1" presStyleIdx="3" presStyleCnt="4" custScaleX="81253" custScaleY="94440" custLinFactNeighborX="-25671" custLinFactNeighborY="-4838">
        <dgm:presLayoutVars>
          <dgm:bulletEnabled val="1"/>
        </dgm:presLayoutVars>
      </dgm:prSet>
      <dgm:spPr/>
      <dgm:t>
        <a:bodyPr/>
        <a:lstStyle/>
        <a:p>
          <a:endParaRPr lang="en-US"/>
        </a:p>
      </dgm:t>
    </dgm:pt>
  </dgm:ptLst>
  <dgm:cxnLst>
    <dgm:cxn modelId="{74CC6ED5-1565-4F13-B18A-01E0EB64B5CB}" srcId="{ED5AEEE4-D50D-4B8C-A990-6716992B2EBF}" destId="{67FAA82D-F68F-452B-A3A3-68C439C2AC15}" srcOrd="2" destOrd="0" parTransId="{8EE620AD-A21D-4C61-A72F-455FBC237CE7}" sibTransId="{0EC1571D-774F-4893-AB1B-EE5083C372BD}"/>
    <dgm:cxn modelId="{7782A480-A2CD-4B57-B0AB-52A38089A617}" type="presOf" srcId="{1EFBC4A0-00A6-4E52-B71A-623E755F7149}" destId="{4B2A8AD2-90E2-4610-B513-6BF6059EE48E}" srcOrd="0" destOrd="0" presId="urn:microsoft.com/office/officeart/2005/8/layout/process1"/>
    <dgm:cxn modelId="{BC9DFDEC-71DB-49A9-AD67-ACF82664391C}" srcId="{ED5AEEE4-D50D-4B8C-A990-6716992B2EBF}" destId="{9828EB78-ADD7-4547-9F4B-DE0621B54F08}" srcOrd="0" destOrd="0" parTransId="{3D582734-B53E-4756-9849-391D3BD1A419}" sibTransId="{EE5E2A26-5B35-43A5-B864-9799ECE1A378}"/>
    <dgm:cxn modelId="{A95349F0-0F23-450D-B13C-449DCAF65E11}" srcId="{ED5AEEE4-D50D-4B8C-A990-6716992B2EBF}" destId="{A9512BDA-2D80-4AEB-AB2E-263D2D0B6BD8}" srcOrd="1" destOrd="0" parTransId="{0E2E1789-DF97-48C7-A5A3-7388292635CA}" sibTransId="{1EFBC4A0-00A6-4E52-B71A-623E755F7149}"/>
    <dgm:cxn modelId="{85B2F27F-AA54-4772-9AFE-A196F2F9043C}" type="presOf" srcId="{0EC1571D-774F-4893-AB1B-EE5083C372BD}" destId="{C8992817-2FB0-4D8A-B9D8-5CD92530E71C}" srcOrd="0" destOrd="0" presId="urn:microsoft.com/office/officeart/2005/8/layout/process1"/>
    <dgm:cxn modelId="{98281D16-77C9-4033-BC22-0722D655FF98}" type="presOf" srcId="{A9512BDA-2D80-4AEB-AB2E-263D2D0B6BD8}" destId="{5CFBFE7A-D2E3-43A2-B680-792087078B47}" srcOrd="0" destOrd="0" presId="urn:microsoft.com/office/officeart/2005/8/layout/process1"/>
    <dgm:cxn modelId="{7077AD14-B776-49E6-BE0F-85563789FF61}" type="presOf" srcId="{4C2D256C-E0F5-42FE-A1A7-95F993777931}" destId="{7D95D001-ABE5-4B3E-88B7-4BF4BC79CA78}" srcOrd="0" destOrd="0" presId="urn:microsoft.com/office/officeart/2005/8/layout/process1"/>
    <dgm:cxn modelId="{1E3371F8-405A-48D0-8D44-684BE4126F53}" type="presOf" srcId="{1EFBC4A0-00A6-4E52-B71A-623E755F7149}" destId="{EFA5547D-B99C-470B-8E7F-C2B5B4B31394}" srcOrd="1" destOrd="0" presId="urn:microsoft.com/office/officeart/2005/8/layout/process1"/>
    <dgm:cxn modelId="{2F0733DD-6B4F-46C8-B011-2F2F47EC5D2E}" type="presOf" srcId="{0EC1571D-774F-4893-AB1B-EE5083C372BD}" destId="{0DFD0824-B7D7-4E9A-B221-6CA30CBE667C}" srcOrd="1" destOrd="0" presId="urn:microsoft.com/office/officeart/2005/8/layout/process1"/>
    <dgm:cxn modelId="{39908FC4-F725-4222-8FDC-B89C885E5929}" type="presOf" srcId="{9828EB78-ADD7-4547-9F4B-DE0621B54F08}" destId="{E57BFB22-4265-4567-AB80-9504E9B380F5}" srcOrd="0" destOrd="0" presId="urn:microsoft.com/office/officeart/2005/8/layout/process1"/>
    <dgm:cxn modelId="{00C54090-ACD7-4FC0-AC60-EF10C3B23804}" type="presOf" srcId="{EE5E2A26-5B35-43A5-B864-9799ECE1A378}" destId="{84B914B9-CFAB-495D-A53D-8E479C66AE53}" srcOrd="1" destOrd="0" presId="urn:microsoft.com/office/officeart/2005/8/layout/process1"/>
    <dgm:cxn modelId="{21677621-2BBF-47C7-9395-2D9B78B6F377}" type="presOf" srcId="{EE5E2A26-5B35-43A5-B864-9799ECE1A378}" destId="{47AA4FEF-84F7-4088-B5FE-9F3D981E8465}" srcOrd="0" destOrd="0" presId="urn:microsoft.com/office/officeart/2005/8/layout/process1"/>
    <dgm:cxn modelId="{7C84F931-7F74-483F-8984-A6843354E1A9}" type="presOf" srcId="{ED5AEEE4-D50D-4B8C-A990-6716992B2EBF}" destId="{F247027C-5E18-44AF-A153-11F7F8F2D863}" srcOrd="0" destOrd="0" presId="urn:microsoft.com/office/officeart/2005/8/layout/process1"/>
    <dgm:cxn modelId="{31489CC4-12B6-463B-B4AC-4F85510B0015}" srcId="{ED5AEEE4-D50D-4B8C-A990-6716992B2EBF}" destId="{4C2D256C-E0F5-42FE-A1A7-95F993777931}" srcOrd="3" destOrd="0" parTransId="{CDFEB5D9-8536-49CF-BF4F-CDFCD3527614}" sibTransId="{841DD575-2D9E-4438-96E1-D8C33BA03AFF}"/>
    <dgm:cxn modelId="{46D820BA-5A07-4747-84F1-1774BD6A7A5C}" type="presOf" srcId="{67FAA82D-F68F-452B-A3A3-68C439C2AC15}" destId="{EAAF3B7F-5E4A-4AD7-AADE-F8E116948AE6}" srcOrd="0" destOrd="0" presId="urn:microsoft.com/office/officeart/2005/8/layout/process1"/>
    <dgm:cxn modelId="{65A49383-AB85-4D9E-9548-9F68DF9828ED}" type="presParOf" srcId="{F247027C-5E18-44AF-A153-11F7F8F2D863}" destId="{E57BFB22-4265-4567-AB80-9504E9B380F5}" srcOrd="0" destOrd="0" presId="urn:microsoft.com/office/officeart/2005/8/layout/process1"/>
    <dgm:cxn modelId="{D80D54CF-8003-445E-8234-1FD5D53AD84B}" type="presParOf" srcId="{F247027C-5E18-44AF-A153-11F7F8F2D863}" destId="{47AA4FEF-84F7-4088-B5FE-9F3D981E8465}" srcOrd="1" destOrd="0" presId="urn:microsoft.com/office/officeart/2005/8/layout/process1"/>
    <dgm:cxn modelId="{4EB3DE28-1DD1-436D-A213-EC10E6040984}" type="presParOf" srcId="{47AA4FEF-84F7-4088-B5FE-9F3D981E8465}" destId="{84B914B9-CFAB-495D-A53D-8E479C66AE53}" srcOrd="0" destOrd="0" presId="urn:microsoft.com/office/officeart/2005/8/layout/process1"/>
    <dgm:cxn modelId="{09B5C1DB-4557-4A25-8D5B-3A8AA2C1861F}" type="presParOf" srcId="{F247027C-5E18-44AF-A153-11F7F8F2D863}" destId="{5CFBFE7A-D2E3-43A2-B680-792087078B47}" srcOrd="2" destOrd="0" presId="urn:microsoft.com/office/officeart/2005/8/layout/process1"/>
    <dgm:cxn modelId="{636A653F-1B21-48D9-BF3A-C287F8C06311}" type="presParOf" srcId="{F247027C-5E18-44AF-A153-11F7F8F2D863}" destId="{4B2A8AD2-90E2-4610-B513-6BF6059EE48E}" srcOrd="3" destOrd="0" presId="urn:microsoft.com/office/officeart/2005/8/layout/process1"/>
    <dgm:cxn modelId="{97C28C49-7F75-4228-A27A-A714A5AA04B6}" type="presParOf" srcId="{4B2A8AD2-90E2-4610-B513-6BF6059EE48E}" destId="{EFA5547D-B99C-470B-8E7F-C2B5B4B31394}" srcOrd="0" destOrd="0" presId="urn:microsoft.com/office/officeart/2005/8/layout/process1"/>
    <dgm:cxn modelId="{BFF0B438-FED0-4AC9-8FA7-F2DF722C1C93}" type="presParOf" srcId="{F247027C-5E18-44AF-A153-11F7F8F2D863}" destId="{EAAF3B7F-5E4A-4AD7-AADE-F8E116948AE6}" srcOrd="4" destOrd="0" presId="urn:microsoft.com/office/officeart/2005/8/layout/process1"/>
    <dgm:cxn modelId="{8E3974D0-3A78-4D0B-B0A4-FFF89AD84DC5}" type="presParOf" srcId="{F247027C-5E18-44AF-A153-11F7F8F2D863}" destId="{C8992817-2FB0-4D8A-B9D8-5CD92530E71C}" srcOrd="5" destOrd="0" presId="urn:microsoft.com/office/officeart/2005/8/layout/process1"/>
    <dgm:cxn modelId="{801CBE2A-A9FE-444F-B574-3B25317FDC6F}" type="presParOf" srcId="{C8992817-2FB0-4D8A-B9D8-5CD92530E71C}" destId="{0DFD0824-B7D7-4E9A-B221-6CA30CBE667C}" srcOrd="0" destOrd="0" presId="urn:microsoft.com/office/officeart/2005/8/layout/process1"/>
    <dgm:cxn modelId="{BC9D0F0A-08C2-411C-BF7E-FFEEF4FED595}" type="presParOf" srcId="{F247027C-5E18-44AF-A153-11F7F8F2D863}" destId="{7D95D001-ABE5-4B3E-88B7-4BF4BC79CA7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6AD87-8FA0-4986-AA4B-EB7C8BF4B8D7}">
      <dsp:nvSpPr>
        <dsp:cNvPr id="0" name=""/>
        <dsp:cNvSpPr/>
      </dsp:nvSpPr>
      <dsp:spPr>
        <a:xfrm>
          <a:off x="8158" y="95461"/>
          <a:ext cx="3075331" cy="20910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No. Chilmark is not on Cape Cod. Only the 15 Cape Cod Towns are within an area with an EPA approved and EEA certified 208 Plan. Areas outside of the Cape Cod Commission’s 208 plan are subject to subsequent designation. </a:t>
          </a:r>
          <a:endParaRPr lang="en-US" sz="1500" kern="1200" dirty="0">
            <a:solidFill>
              <a:schemeClr val="accent6"/>
            </a:solidFill>
          </a:endParaRPr>
        </a:p>
      </dsp:txBody>
      <dsp:txXfrm>
        <a:off x="69402" y="156705"/>
        <a:ext cx="2952843" cy="1968525"/>
      </dsp:txXfrm>
    </dsp:sp>
    <dsp:sp modelId="{E609DC09-5419-456A-AC18-ACC7177E766F}">
      <dsp:nvSpPr>
        <dsp:cNvPr id="0" name=""/>
        <dsp:cNvSpPr/>
      </dsp:nvSpPr>
      <dsp:spPr>
        <a:xfrm rot="27396">
          <a:off x="3304333" y="838641"/>
          <a:ext cx="498212" cy="584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304335" y="955008"/>
        <a:ext cx="348748" cy="350890"/>
      </dsp:txXfrm>
    </dsp:sp>
    <dsp:sp modelId="{8883621A-17D8-40A2-9DDC-E726F27B659C}">
      <dsp:nvSpPr>
        <dsp:cNvPr id="0" name=""/>
        <dsp:cNvSpPr/>
      </dsp:nvSpPr>
      <dsp:spPr>
        <a:xfrm>
          <a:off x="4023488" y="37202"/>
          <a:ext cx="3123437" cy="2147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mn-lt"/>
            </a:rPr>
            <a:t>Yes! Chilmark is the sole contributor of nitrogen load to the </a:t>
          </a:r>
          <a:r>
            <a:rPr lang="en-US" sz="1600" kern="1200">
              <a:solidFill>
                <a:srgbClr val="A5C249"/>
              </a:solidFill>
              <a:latin typeface="+mn-lt"/>
              <a:ea typeface="+mn-ea"/>
              <a:cs typeface="+mn-cs"/>
            </a:rPr>
            <a:t>Chilmark Pond Embayment system </a:t>
          </a:r>
          <a:r>
            <a:rPr lang="en-US" sz="1600" kern="1200">
              <a:solidFill>
                <a:schemeClr val="bg1"/>
              </a:solidFill>
              <a:latin typeface="+mn-lt"/>
              <a:ea typeface="+mn-ea"/>
              <a:cs typeface="+mn-cs"/>
            </a:rPr>
            <a:t>and shares contribution of nitrogen load to </a:t>
          </a:r>
          <a:r>
            <a:rPr lang="en-US" sz="1600" kern="1200">
              <a:solidFill>
                <a:srgbClr val="A5C249"/>
              </a:solidFill>
              <a:latin typeface="+mn-lt"/>
              <a:ea typeface="+mn-ea"/>
              <a:cs typeface="+mn-cs"/>
            </a:rPr>
            <a:t>Tisbury Great Pond Embayment system (TGP). </a:t>
          </a:r>
          <a:endParaRPr lang="en-US" sz="1600" kern="1200">
            <a:latin typeface="+mn-lt"/>
          </a:endParaRPr>
        </a:p>
      </dsp:txBody>
      <dsp:txXfrm>
        <a:off x="4086373" y="100087"/>
        <a:ext cx="2997667" cy="2021282"/>
      </dsp:txXfrm>
    </dsp:sp>
    <dsp:sp modelId="{826BCBA9-6680-4658-A915-CE7B844D6EC2}">
      <dsp:nvSpPr>
        <dsp:cNvPr id="0" name=""/>
        <dsp:cNvSpPr/>
      </dsp:nvSpPr>
      <dsp:spPr>
        <a:xfrm rot="13998">
          <a:off x="7337288" y="810134"/>
          <a:ext cx="403576" cy="584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337289" y="926851"/>
        <a:ext cx="282503" cy="350890"/>
      </dsp:txXfrm>
    </dsp:sp>
    <dsp:sp modelId="{5F9AC732-4070-41EB-ADF5-5F16008DB4E0}">
      <dsp:nvSpPr>
        <dsp:cNvPr id="0" name=""/>
        <dsp:cNvSpPr/>
      </dsp:nvSpPr>
      <dsp:spPr>
        <a:xfrm>
          <a:off x="7908384" y="0"/>
          <a:ext cx="3703466" cy="2186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a:solidFill>
                <a:schemeClr val="bg1"/>
              </a:solidFill>
            </a:rPr>
            <a:t>Chilmark has time to evaluate and assess the best strategies for nitrogen reduction towards compliance with the TMDLs in each of the watersheds it can be held responsible for with potential future Natural Resource Area NSA designations. This will place the town in a good position for future watershed permitting. </a:t>
          </a:r>
        </a:p>
      </dsp:txBody>
      <dsp:txXfrm>
        <a:off x="7972424" y="64040"/>
        <a:ext cx="3575386" cy="2058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BFB22-4265-4567-AB80-9504E9B380F5}">
      <dsp:nvSpPr>
        <dsp:cNvPr id="0" name=""/>
        <dsp:cNvSpPr/>
      </dsp:nvSpPr>
      <dsp:spPr>
        <a:xfrm>
          <a:off x="259264" y="0"/>
          <a:ext cx="2179685" cy="2701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rgbClr val="FFFF00"/>
              </a:solidFill>
              <a:highlight>
                <a:srgbClr val="FF0000"/>
              </a:highlight>
            </a:rPr>
            <a:t>Yes</a:t>
          </a:r>
          <a:r>
            <a:rPr lang="en-US" sz="1100" kern="1200" dirty="0">
              <a:highlight>
                <a:srgbClr val="FF0000"/>
              </a:highlight>
            </a:rPr>
            <a:t>! </a:t>
          </a:r>
        </a:p>
        <a:p>
          <a:pPr lvl="0" algn="ctr" defTabSz="488950">
            <a:lnSpc>
              <a:spcPct val="90000"/>
            </a:lnSpc>
            <a:spcBef>
              <a:spcPct val="0"/>
            </a:spcBef>
            <a:spcAft>
              <a:spcPct val="35000"/>
            </a:spcAft>
          </a:pPr>
          <a:r>
            <a:rPr lang="en-US" sz="1100" b="1" kern="1200" dirty="0">
              <a:solidFill>
                <a:schemeClr val="accent6"/>
              </a:solidFill>
            </a:rPr>
            <a:t>Long Cove Pond </a:t>
          </a:r>
          <a:r>
            <a:rPr lang="en-US" sz="1100" kern="1200" dirty="0"/>
            <a:t>has not been evaluated yet. This pond has not been assessed for nitrogen impacts and can be designated in the future if identified to be adversely impacted by nitrogen through a scientific evaluation (MEP-like process). The </a:t>
          </a:r>
          <a:r>
            <a:rPr lang="en-US" sz="1100" b="1" kern="1200" dirty="0">
              <a:solidFill>
                <a:srgbClr val="A5C249"/>
              </a:solidFill>
              <a:latin typeface="Constantia"/>
              <a:ea typeface="+mn-ea"/>
              <a:cs typeface="+mn-cs"/>
            </a:rPr>
            <a:t>Menemsha-</a:t>
          </a:r>
          <a:r>
            <a:rPr lang="en-US" sz="1100" b="1" kern="1200" dirty="0" err="1">
              <a:solidFill>
                <a:srgbClr val="A5C249"/>
              </a:solidFill>
              <a:latin typeface="Constantia"/>
              <a:ea typeface="+mn-ea"/>
              <a:cs typeface="+mn-cs"/>
            </a:rPr>
            <a:t>Squibnocket</a:t>
          </a:r>
          <a:r>
            <a:rPr lang="en-US" sz="1100" kern="1200" dirty="0">
              <a:solidFill>
                <a:srgbClr val="A5C249"/>
              </a:solidFill>
              <a:latin typeface="Constantia"/>
              <a:ea typeface="+mn-ea"/>
              <a:cs typeface="+mn-cs"/>
            </a:rPr>
            <a:t> </a:t>
          </a:r>
          <a:r>
            <a:rPr lang="en-US" sz="1100" kern="1200" dirty="0"/>
            <a:t>system has been evaluated and was determined not to require a restorative TMDL for nitrogen impairment at this time. </a:t>
          </a:r>
          <a:endParaRPr lang="en-US" sz="900" kern="1200" dirty="0"/>
        </a:p>
      </dsp:txBody>
      <dsp:txXfrm>
        <a:off x="323105" y="63841"/>
        <a:ext cx="2052003" cy="2573797"/>
      </dsp:txXfrm>
    </dsp:sp>
    <dsp:sp modelId="{47AA4FEF-84F7-4088-B5FE-9F3D981E8465}">
      <dsp:nvSpPr>
        <dsp:cNvPr id="0" name=""/>
        <dsp:cNvSpPr/>
      </dsp:nvSpPr>
      <dsp:spPr>
        <a:xfrm rot="67425">
          <a:off x="2643170" y="1052484"/>
          <a:ext cx="432983" cy="623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2643182" y="1175976"/>
        <a:ext cx="303088" cy="374299"/>
      </dsp:txXfrm>
    </dsp:sp>
    <dsp:sp modelId="{5CFBFE7A-D2E3-43A2-B680-792087078B47}">
      <dsp:nvSpPr>
        <dsp:cNvPr id="0" name=""/>
        <dsp:cNvSpPr/>
      </dsp:nvSpPr>
      <dsp:spPr>
        <a:xfrm>
          <a:off x="3255866" y="9010"/>
          <a:ext cx="2258545" cy="2738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MassDEP can use a scientific evaluation (MEP-like study) </a:t>
          </a:r>
          <a:r>
            <a:rPr lang="en-US" sz="1100" kern="1200"/>
            <a:t>proving impairment </a:t>
          </a:r>
          <a:r>
            <a:rPr lang="en-US" sz="1100" kern="1200" dirty="0"/>
            <a:t>or a future approved TMDL to designate a watershed as a </a:t>
          </a:r>
          <a:r>
            <a:rPr kumimoji="0" lang="en-US" sz="1100" b="0" i="0" u="none" strike="noStrike" kern="1200" cap="none" spc="0" normalizeH="0" baseline="0" noProof="0" dirty="0">
              <a:ln>
                <a:noFill/>
              </a:ln>
              <a:solidFill>
                <a:prstClr val="white"/>
              </a:solidFill>
              <a:effectLst/>
              <a:uLnTx/>
              <a:uFillTx/>
              <a:latin typeface="Constantia"/>
              <a:ea typeface="+mn-ea"/>
              <a:cs typeface="+mn-cs"/>
            </a:rPr>
            <a:t>Natural Resource Area NSA</a:t>
          </a:r>
          <a:r>
            <a:rPr lang="en-US" sz="1100" kern="1200" dirty="0"/>
            <a:t>. The designation would occur through a public process. Although, the </a:t>
          </a:r>
          <a:r>
            <a:rPr lang="en-US" sz="1100" b="1" kern="1200" dirty="0">
              <a:solidFill>
                <a:srgbClr val="A5C249"/>
              </a:solidFill>
              <a:latin typeface="Constantia"/>
              <a:ea typeface="+mn-ea"/>
              <a:cs typeface="+mn-cs"/>
            </a:rPr>
            <a:t>Menemsha-</a:t>
          </a:r>
          <a:r>
            <a:rPr lang="en-US" sz="1100" b="1" kern="1200" dirty="0" err="1">
              <a:solidFill>
                <a:srgbClr val="A5C249"/>
              </a:solidFill>
              <a:latin typeface="Constantia"/>
              <a:ea typeface="+mn-ea"/>
              <a:cs typeface="+mn-cs"/>
            </a:rPr>
            <a:t>Squibnocket</a:t>
          </a:r>
          <a:r>
            <a:rPr lang="en-US" sz="1100" kern="1200" dirty="0">
              <a:solidFill>
                <a:srgbClr val="A5C249"/>
              </a:solidFill>
              <a:latin typeface="Constantia"/>
              <a:ea typeface="+mn-ea"/>
              <a:cs typeface="+mn-cs"/>
            </a:rPr>
            <a:t> </a:t>
          </a:r>
          <a:r>
            <a:rPr lang="en-US" sz="1100" kern="1200" dirty="0"/>
            <a:t>watershed area was determined to not need a restorative TMDL, due to nitrogen impacts from sub-watersheds with nitrogen reduction targets, the watersheds could be designated to promote sustained embayment health. </a:t>
          </a:r>
        </a:p>
      </dsp:txBody>
      <dsp:txXfrm>
        <a:off x="3322017" y="75161"/>
        <a:ext cx="2126243" cy="2606065"/>
      </dsp:txXfrm>
    </dsp:sp>
    <dsp:sp modelId="{4B2A8AD2-90E2-4610-B513-6BF6059EE48E}">
      <dsp:nvSpPr>
        <dsp:cNvPr id="0" name=""/>
        <dsp:cNvSpPr/>
      </dsp:nvSpPr>
      <dsp:spPr>
        <a:xfrm rot="21543681">
          <a:off x="5732399" y="1023723"/>
          <a:ext cx="462479" cy="623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5732408" y="1149625"/>
        <a:ext cx="323735" cy="374299"/>
      </dsp:txXfrm>
    </dsp:sp>
    <dsp:sp modelId="{EAAF3B7F-5E4A-4AD7-AADE-F8E116948AE6}">
      <dsp:nvSpPr>
        <dsp:cNvPr id="0" name=""/>
        <dsp:cNvSpPr/>
      </dsp:nvSpPr>
      <dsp:spPr>
        <a:xfrm>
          <a:off x="6386698" y="0"/>
          <a:ext cx="2426300" cy="2583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solidFill>
                <a:srgbClr val="FFFF00"/>
              </a:solidFill>
              <a:highlight>
                <a:srgbClr val="FF0000"/>
              </a:highlight>
              <a:latin typeface="+mn-lt"/>
            </a:rPr>
            <a:t>Yes</a:t>
          </a:r>
          <a:r>
            <a:rPr lang="en-US" sz="1200" kern="1200" dirty="0">
              <a:highlight>
                <a:srgbClr val="FF0000"/>
              </a:highlight>
              <a:latin typeface="+mn-lt"/>
            </a:rPr>
            <a:t>! </a:t>
          </a:r>
        </a:p>
        <a:p>
          <a:pPr lvl="0" algn="ctr" defTabSz="533400" rtl="0">
            <a:lnSpc>
              <a:spcPct val="90000"/>
            </a:lnSpc>
            <a:spcBef>
              <a:spcPct val="0"/>
            </a:spcBef>
            <a:spcAft>
              <a:spcPct val="35000"/>
            </a:spcAft>
          </a:pPr>
          <a:r>
            <a:rPr lang="en-US" sz="1200" kern="1200" dirty="0">
              <a:latin typeface="+mn-lt"/>
            </a:rPr>
            <a:t>Since there are no automatic designations, any watershed designated as an NSA will have to go through the public process. The  public process consists of a 60-day public notice period of MassDEP’s determination to designate the watershed. A public hearing can be held if </a:t>
          </a:r>
          <a:r>
            <a:rPr lang="en-US" sz="1100" kern="1200" dirty="0">
              <a:latin typeface="+mn-lt"/>
            </a:rPr>
            <a:t>deemed</a:t>
          </a:r>
          <a:r>
            <a:rPr lang="en-US" sz="1200" kern="1200" dirty="0">
              <a:latin typeface="+mn-lt"/>
            </a:rPr>
            <a:t> necessary after the 60-day public comment period. MassDEP will also provide a map of the watershed area. </a:t>
          </a:r>
        </a:p>
      </dsp:txBody>
      <dsp:txXfrm>
        <a:off x="6457762" y="71064"/>
        <a:ext cx="2284172" cy="2440928"/>
      </dsp:txXfrm>
    </dsp:sp>
    <dsp:sp modelId="{C8992817-2FB0-4D8A-B9D8-5CD92530E71C}">
      <dsp:nvSpPr>
        <dsp:cNvPr id="0" name=""/>
        <dsp:cNvSpPr/>
      </dsp:nvSpPr>
      <dsp:spPr>
        <a:xfrm rot="21498348">
          <a:off x="9018886" y="994702"/>
          <a:ext cx="436520" cy="623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9018915" y="1121404"/>
        <a:ext cx="305564" cy="374299"/>
      </dsp:txXfrm>
    </dsp:sp>
    <dsp:sp modelId="{7D95D001-ABE5-4B3E-88B7-4BF4BC79CA78}">
      <dsp:nvSpPr>
        <dsp:cNvPr id="0" name=""/>
        <dsp:cNvSpPr/>
      </dsp:nvSpPr>
      <dsp:spPr>
        <a:xfrm>
          <a:off x="9636586" y="50160"/>
          <a:ext cx="2043876" cy="2539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solidFill>
                <a:srgbClr val="FFFF00"/>
              </a:solidFill>
              <a:highlight>
                <a:srgbClr val="FF0000"/>
              </a:highlight>
            </a:rPr>
            <a:t>Unless the Town receives a Watershed Permit for an exemption for a specific watershed</a:t>
          </a:r>
          <a:r>
            <a:rPr lang="en-US" sz="1200" kern="1200" dirty="0">
              <a:solidFill>
                <a:srgbClr val="FFFF00"/>
              </a:solidFill>
            </a:rPr>
            <a:t>,</a:t>
          </a:r>
          <a:r>
            <a:rPr lang="en-US" sz="1200" kern="1200" dirty="0">
              <a:solidFill>
                <a:srgbClr val="FFFF00"/>
              </a:solidFill>
              <a:latin typeface="Calibri"/>
            </a:rPr>
            <a:t> </a:t>
          </a:r>
          <a:r>
            <a:rPr lang="en-US" sz="1200" kern="1200" dirty="0"/>
            <a:t>after designation of that specific watershed, all </a:t>
          </a:r>
          <a:r>
            <a:rPr lang="en-US" sz="1200" kern="1200" dirty="0">
              <a:latin typeface="Calibri"/>
            </a:rPr>
            <a:t>properties with </a:t>
          </a:r>
          <a:r>
            <a:rPr lang="en-US" sz="1200" kern="1200" dirty="0"/>
            <a:t>septic systems will have to upgrade their Title 5 system with a Best Available Nitrogen Reducing Technology Septic System in 5 years from the date of designation</a:t>
          </a:r>
        </a:p>
      </dsp:txBody>
      <dsp:txXfrm>
        <a:off x="9696449" y="110023"/>
        <a:ext cx="1924150" cy="24193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4363" cy="738919"/>
          </a:xfrm>
          <a:prstGeom prst="rect">
            <a:avLst/>
          </a:prstGeom>
        </p:spPr>
        <p:txBody>
          <a:bodyPr vert="horz" lIns="136952" tIns="68477" rIns="136952" bIns="68477" rtlCol="0"/>
          <a:lstStyle>
            <a:lvl1pPr algn="l">
              <a:defRPr sz="1800"/>
            </a:lvl1pPr>
          </a:lstStyle>
          <a:p>
            <a:endParaRPr lang="en-US"/>
          </a:p>
        </p:txBody>
      </p:sp>
      <p:sp>
        <p:nvSpPr>
          <p:cNvPr id="3" name="Date Placeholder 2"/>
          <p:cNvSpPr>
            <a:spLocks noGrp="1"/>
          </p:cNvSpPr>
          <p:nvPr>
            <p:ph type="dt" idx="1"/>
          </p:nvPr>
        </p:nvSpPr>
        <p:spPr>
          <a:xfrm>
            <a:off x="5234337" y="0"/>
            <a:ext cx="4004363" cy="738919"/>
          </a:xfrm>
          <a:prstGeom prst="rect">
            <a:avLst/>
          </a:prstGeom>
        </p:spPr>
        <p:txBody>
          <a:bodyPr vert="horz" lIns="136952" tIns="68477" rIns="136952" bIns="68477" rtlCol="0"/>
          <a:lstStyle>
            <a:lvl1pPr algn="r">
              <a:defRPr sz="1800"/>
            </a:lvl1pPr>
          </a:lstStyle>
          <a:p>
            <a:fld id="{0D5E13B2-CE23-4842-B8AB-FCF350B13CE7}" type="datetimeFigureOut">
              <a:rPr lang="en-US"/>
              <a:t>8/23/2022</a:t>
            </a:fld>
            <a:endParaRPr lang="en-US"/>
          </a:p>
        </p:txBody>
      </p:sp>
      <p:sp>
        <p:nvSpPr>
          <p:cNvPr id="4" name="Slide Image Placeholder 3"/>
          <p:cNvSpPr>
            <a:spLocks noGrp="1" noRot="1" noChangeAspect="1"/>
          </p:cNvSpPr>
          <p:nvPr>
            <p:ph type="sldImg" idx="2"/>
          </p:nvPr>
        </p:nvSpPr>
        <p:spPr>
          <a:xfrm>
            <a:off x="204788" y="1841500"/>
            <a:ext cx="8831262" cy="4968875"/>
          </a:xfrm>
          <a:prstGeom prst="rect">
            <a:avLst/>
          </a:prstGeom>
          <a:noFill/>
          <a:ln w="12700">
            <a:solidFill>
              <a:prstClr val="black"/>
            </a:solidFill>
          </a:ln>
        </p:spPr>
        <p:txBody>
          <a:bodyPr vert="horz" lIns="136952" tIns="68477" rIns="136952" bIns="68477" rtlCol="0" anchor="ctr"/>
          <a:lstStyle/>
          <a:p>
            <a:endParaRPr lang="en-US"/>
          </a:p>
        </p:txBody>
      </p:sp>
      <p:sp>
        <p:nvSpPr>
          <p:cNvPr id="5" name="Notes Placeholder 4"/>
          <p:cNvSpPr>
            <a:spLocks noGrp="1"/>
          </p:cNvSpPr>
          <p:nvPr>
            <p:ph type="body" sz="quarter" idx="3"/>
          </p:nvPr>
        </p:nvSpPr>
        <p:spPr>
          <a:xfrm>
            <a:off x="924084" y="7087482"/>
            <a:ext cx="7392670" cy="5798851"/>
          </a:xfrm>
          <a:prstGeom prst="rect">
            <a:avLst/>
          </a:prstGeom>
        </p:spPr>
        <p:txBody>
          <a:bodyPr vert="horz" lIns="136952" tIns="68477" rIns="136952" bIns="68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988322"/>
            <a:ext cx="4004363" cy="738917"/>
          </a:xfrm>
          <a:prstGeom prst="rect">
            <a:avLst/>
          </a:prstGeom>
        </p:spPr>
        <p:txBody>
          <a:bodyPr vert="horz" lIns="136952" tIns="68477" rIns="136952" bIns="68477" rtlCol="0" anchor="b"/>
          <a:lstStyle>
            <a:lvl1pPr algn="l">
              <a:defRPr sz="1800"/>
            </a:lvl1pPr>
          </a:lstStyle>
          <a:p>
            <a:endParaRPr lang="en-US"/>
          </a:p>
        </p:txBody>
      </p:sp>
      <p:sp>
        <p:nvSpPr>
          <p:cNvPr id="7" name="Slide Number Placeholder 6"/>
          <p:cNvSpPr>
            <a:spLocks noGrp="1"/>
          </p:cNvSpPr>
          <p:nvPr>
            <p:ph type="sldNum" sz="quarter" idx="5"/>
          </p:nvPr>
        </p:nvSpPr>
        <p:spPr>
          <a:xfrm>
            <a:off x="5234337" y="13988322"/>
            <a:ext cx="4004363" cy="738917"/>
          </a:xfrm>
          <a:prstGeom prst="rect">
            <a:avLst/>
          </a:prstGeom>
        </p:spPr>
        <p:txBody>
          <a:bodyPr vert="horz" lIns="136952" tIns="68477" rIns="136952" bIns="68477" rtlCol="0" anchor="b"/>
          <a:lstStyle>
            <a:lvl1pPr algn="r">
              <a:defRPr sz="1800"/>
            </a:lvl1pPr>
          </a:lstStyle>
          <a:p>
            <a:fld id="{204C26C9-EB1D-4453-B19A-E95D2D940EAB}" type="slidenum">
              <a:rPr lang="en-US"/>
              <a:t>‹#›</a:t>
            </a:fld>
            <a:endParaRPr lang="en-US"/>
          </a:p>
        </p:txBody>
      </p:sp>
    </p:spTree>
    <p:extLst>
      <p:ext uri="{BB962C8B-B14F-4D97-AF65-F5344CB8AC3E}">
        <p14:creationId xmlns:p14="http://schemas.microsoft.com/office/powerpoint/2010/main" val="1780633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1122363"/>
            <a:ext cx="9980613" cy="5614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B27A8E-F5A6-49C5-A454-8B66518AF193}" type="slidenum">
              <a:rPr lang="en-US" smtClean="0"/>
              <a:t>1</a:t>
            </a:fld>
            <a:endParaRPr lang="en-US"/>
          </a:p>
        </p:txBody>
      </p:sp>
    </p:spTree>
    <p:extLst>
      <p:ext uri="{BB962C8B-B14F-4D97-AF65-F5344CB8AC3E}">
        <p14:creationId xmlns:p14="http://schemas.microsoft.com/office/powerpoint/2010/main" val="38522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4C26C9-EB1D-4453-B19A-E95D2D940EAB}" type="slidenum">
              <a:rPr lang="en-US" smtClean="0"/>
              <a:t>6</a:t>
            </a:fld>
            <a:endParaRPr lang="en-US"/>
          </a:p>
        </p:txBody>
      </p:sp>
    </p:spTree>
    <p:extLst>
      <p:ext uri="{BB962C8B-B14F-4D97-AF65-F5344CB8AC3E}">
        <p14:creationId xmlns:p14="http://schemas.microsoft.com/office/powerpoint/2010/main" val="391607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4C26C9-EB1D-4453-B19A-E95D2D940EAB}" type="slidenum">
              <a:rPr lang="en-US" smtClean="0"/>
              <a:t>7</a:t>
            </a:fld>
            <a:endParaRPr lang="en-US"/>
          </a:p>
        </p:txBody>
      </p:sp>
    </p:spTree>
    <p:extLst>
      <p:ext uri="{BB962C8B-B14F-4D97-AF65-F5344CB8AC3E}">
        <p14:creationId xmlns:p14="http://schemas.microsoft.com/office/powerpoint/2010/main" val="346515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4C26C9-EB1D-4453-B19A-E95D2D940EAB}" type="slidenum">
              <a:rPr lang="en-US" smtClean="0"/>
              <a:t>20</a:t>
            </a:fld>
            <a:endParaRPr lang="en-US"/>
          </a:p>
        </p:txBody>
      </p:sp>
    </p:spTree>
    <p:extLst>
      <p:ext uri="{BB962C8B-B14F-4D97-AF65-F5344CB8AC3E}">
        <p14:creationId xmlns:p14="http://schemas.microsoft.com/office/powerpoint/2010/main" val="95235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93F0C1E-0CBD-4C1A-993C-B585F2AD00A3}" type="datetimeFigureOut">
              <a:rPr lang="en-US" smtClean="0"/>
              <a:t>8/23/2022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B5C234E-1527-451A-8F36-C0C72C87E7B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3F0C1E-0CBD-4C1A-993C-B585F2AD00A3}"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C234E-1527-451A-8F36-C0C72C87E7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3F0C1E-0CBD-4C1A-993C-B585F2AD00A3}"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C234E-1527-451A-8F36-C0C72C87E7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3F0C1E-0CBD-4C1A-993C-B585F2AD00A3}"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C234E-1527-451A-8F36-C0C72C87E7B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93F0C1E-0CBD-4C1A-993C-B585F2AD00A3}"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C234E-1527-451A-8F36-C0C72C87E7B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93F0C1E-0CBD-4C1A-993C-B585F2AD00A3}"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C234E-1527-451A-8F36-C0C72C87E7B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93F0C1E-0CBD-4C1A-993C-B585F2AD00A3}" type="datetimeFigureOut">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C234E-1527-451A-8F36-C0C72C87E7B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93F0C1E-0CBD-4C1A-993C-B585F2AD00A3}" type="datetimeFigureOut">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C234E-1527-451A-8F36-C0C72C87E7B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F0C1E-0CBD-4C1A-993C-B585F2AD00A3}"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C234E-1527-451A-8F36-C0C72C87E7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93F0C1E-0CBD-4C1A-993C-B585F2AD00A3}"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C234E-1527-451A-8F36-C0C72C87E7B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93F0C1E-0CBD-4C1A-993C-B585F2AD00A3}"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BB5C234E-1527-451A-8F36-C0C72C87E7B1}"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3F0C1E-0CBD-4C1A-993C-B585F2AD00A3}" type="datetimeFigureOut">
              <a:rPr lang="en-US" smtClean="0"/>
              <a:t>8/23/2022</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5C234E-1527-451A-8F36-C0C72C87E7B1}"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ass.gov/regulations/310-CMR-15000-septic-systems-title-5"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illie.Garcia-Serrano@Mass.gov" TargetMode="External"/><Relationship Id="rId2" Type="http://schemas.openxmlformats.org/officeDocument/2006/relationships/hyperlink" Target="mailto:Marybeth.Chubb@mass.gov" TargetMode="External"/><Relationship Id="rId1" Type="http://schemas.openxmlformats.org/officeDocument/2006/relationships/slideLayout" Target="../slideLayouts/slideLayout2.xml"/><Relationship Id="rId5" Type="http://schemas.openxmlformats.org/officeDocument/2006/relationships/hyperlink" Target="mailto:Maria.Pinaud@mass.gov" TargetMode="External"/><Relationship Id="rId4" Type="http://schemas.openxmlformats.org/officeDocument/2006/relationships/hyperlink" Target="mailto:Jennifer.Viveiros@mass.gov"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ailto:Lealdon.Langley@mass.gov" TargetMode="External"/><Relationship Id="rId3" Type="http://schemas.openxmlformats.org/officeDocument/2006/relationships/hyperlink" Target="mailto:Gerard.Martin@mass.gov" TargetMode="External"/><Relationship Id="rId7" Type="http://schemas.openxmlformats.org/officeDocument/2006/relationships/hyperlink" Target="mailto:Kathleen.Baskin@mass.gov" TargetMode="External"/><Relationship Id="rId2" Type="http://schemas.openxmlformats.org/officeDocument/2006/relationships/hyperlink" Target="mailto:Millie.Garcia-Serrano@mass.gov" TargetMode="External"/><Relationship Id="rId1" Type="http://schemas.openxmlformats.org/officeDocument/2006/relationships/slideLayout" Target="../slideLayouts/slideLayout2.xml"/><Relationship Id="rId6" Type="http://schemas.openxmlformats.org/officeDocument/2006/relationships/hyperlink" Target="mailto:Ian.Jarvis@mass.gov" TargetMode="External"/><Relationship Id="rId11" Type="http://schemas.openxmlformats.org/officeDocument/2006/relationships/hyperlink" Target="mailto:Timothy.M.Jones@mass.gov" TargetMode="External"/><Relationship Id="rId5" Type="http://schemas.openxmlformats.org/officeDocument/2006/relationships/hyperlink" Target="mailto:Andrew.Osei@mass.gov" TargetMode="External"/><Relationship Id="rId10" Type="http://schemas.openxmlformats.org/officeDocument/2006/relationships/hyperlink" Target="mailto:Maria.Pinaud@mass.gov" TargetMode="External"/><Relationship Id="rId4" Type="http://schemas.openxmlformats.org/officeDocument/2006/relationships/hyperlink" Target="mailto:Jennifer.Viveiros@mass.gov" TargetMode="External"/><Relationship Id="rId9" Type="http://schemas.openxmlformats.org/officeDocument/2006/relationships/hyperlink" Target="mailto:Marybeth.Chubb@mas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7983" y="1046768"/>
            <a:ext cx="9621078" cy="5645579"/>
          </a:xfrm>
        </p:spPr>
        <p:txBody>
          <a:bodyPr>
            <a:normAutofit fontScale="90000"/>
          </a:bodyPr>
          <a:lstStyle/>
          <a:p>
            <a:pPr algn="ctr"/>
            <a:r>
              <a:rPr lang="en-US" dirty="0"/>
              <a:t/>
            </a:r>
            <a:br>
              <a:rPr lang="en-US" dirty="0"/>
            </a:br>
            <a:r>
              <a:rPr lang="en-US" dirty="0"/>
              <a:t> </a:t>
            </a:r>
            <a:br>
              <a:rPr lang="en-US" dirty="0"/>
            </a:br>
            <a:r>
              <a:rPr lang="en-US" dirty="0"/>
              <a:t/>
            </a:r>
            <a:br>
              <a:rPr lang="en-US" dirty="0"/>
            </a:br>
            <a:r>
              <a:rPr lang="en-US" dirty="0"/>
              <a:t>Proposed Nitrogen Sensitive Area/Watershed Permitting Regulatory Framework  </a:t>
            </a:r>
            <a:br>
              <a:rPr lang="en-US" dirty="0"/>
            </a:br>
            <a:r>
              <a:rPr lang="en-US" dirty="0"/>
              <a:t/>
            </a:r>
            <a:br>
              <a:rPr lang="en-US" dirty="0"/>
            </a:br>
            <a:r>
              <a:rPr lang="en-US" sz="4900" dirty="0"/>
              <a:t>MassDEP / Town of Chilmark</a:t>
            </a:r>
            <a:br>
              <a:rPr lang="en-US" sz="4900" dirty="0"/>
            </a:br>
            <a:r>
              <a:rPr lang="en-US" sz="4900"/>
              <a:t>August 23, 2022</a:t>
            </a:r>
            <a:r>
              <a:rPr lang="en-US" dirty="0"/>
              <a:t/>
            </a:r>
            <a:br>
              <a:rPr lang="en-US" dirty="0"/>
            </a:br>
            <a:r>
              <a:rPr lang="en-US" dirty="0"/>
              <a:t/>
            </a:r>
            <a:br>
              <a:rPr lang="en-US" dirty="0"/>
            </a:br>
            <a:endParaRPr lang="en-US"/>
          </a:p>
        </p:txBody>
      </p:sp>
    </p:spTree>
    <p:extLst>
      <p:ext uri="{BB962C8B-B14F-4D97-AF65-F5344CB8AC3E}">
        <p14:creationId xmlns:p14="http://schemas.microsoft.com/office/powerpoint/2010/main" val="354015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848850" cy="737559"/>
          </a:xfrm>
        </p:spPr>
        <p:txBody>
          <a:bodyPr vert="horz" lIns="0" tIns="45720" rIns="0" bIns="0" anchor="b">
            <a:normAutofit fontScale="90000"/>
          </a:bodyPr>
          <a:lstStyle/>
          <a:p>
            <a:r>
              <a:rPr lang="en-US">
                <a:ea typeface="+mj-lt"/>
                <a:cs typeface="+mj-lt"/>
              </a:rPr>
              <a:t>Proposed Regulatory Framework (cont'd)</a:t>
            </a:r>
            <a:endParaRPr lang="en-US"/>
          </a:p>
        </p:txBody>
      </p:sp>
      <p:sp>
        <p:nvSpPr>
          <p:cNvPr id="3" name="Content Placeholder 2">
            <a:extLst>
              <a:ext uri="{FF2B5EF4-FFF2-40B4-BE49-F238E27FC236}">
                <a16:creationId xmlns:a16="http://schemas.microsoft.com/office/drawing/2014/main" id="{2EA9BAAF-F89E-47DF-9CB1-09F5EC9ED227}"/>
              </a:ext>
            </a:extLst>
          </p:cNvPr>
          <p:cNvSpPr>
            <a:spLocks noGrp="1"/>
          </p:cNvSpPr>
          <p:nvPr>
            <p:ph idx="1"/>
          </p:nvPr>
        </p:nvSpPr>
        <p:spPr>
          <a:xfrm>
            <a:off x="609600" y="1728901"/>
            <a:ext cx="10972800" cy="4934642"/>
          </a:xfrm>
        </p:spPr>
        <p:txBody>
          <a:bodyPr vert="horz" lIns="91440" tIns="45720" rIns="91440" bIns="45720" anchor="t">
            <a:normAutofit/>
          </a:bodyPr>
          <a:lstStyle/>
          <a:p>
            <a:pPr marL="0" indent="0">
              <a:buNone/>
            </a:pPr>
            <a:r>
              <a:rPr lang="en-US" b="1"/>
              <a:t>Timing for implementing requirements for Natural Resource Area NSAs: </a:t>
            </a:r>
          </a:p>
          <a:p>
            <a:pPr marL="0" indent="0">
              <a:buNone/>
            </a:pPr>
            <a:endParaRPr lang="en-US"/>
          </a:p>
          <a:p>
            <a:pPr marL="639763" lvl="1" indent="-357188"/>
            <a:r>
              <a:rPr lang="en-US" sz="2800"/>
              <a:t>TMDL + 208 plan = NSA effective date of regulation promulgation</a:t>
            </a:r>
          </a:p>
          <a:p>
            <a:pPr marL="639763" lvl="1" indent="-357188">
              <a:buNone/>
            </a:pPr>
            <a:endParaRPr lang="en-US" sz="2800"/>
          </a:p>
          <a:p>
            <a:pPr marL="639763" lvl="1" indent="-357188"/>
            <a:r>
              <a:rPr lang="en-US" sz="2800"/>
              <a:t>TMDL/Scientific Evaluation + Public Process = NSA effective date of designation</a:t>
            </a:r>
          </a:p>
          <a:p>
            <a:pPr marL="393192" lvl="1" indent="0">
              <a:buNone/>
            </a:pPr>
            <a:endParaRPr lang="en-US" b="1"/>
          </a:p>
        </p:txBody>
      </p:sp>
    </p:spTree>
    <p:extLst>
      <p:ext uri="{BB962C8B-B14F-4D97-AF65-F5344CB8AC3E}">
        <p14:creationId xmlns:p14="http://schemas.microsoft.com/office/powerpoint/2010/main" val="410601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615054" cy="737559"/>
          </a:xfrm>
        </p:spPr>
        <p:txBody>
          <a:bodyPr vert="horz" lIns="0" tIns="45720" rIns="0" bIns="0" anchor="b">
            <a:normAutofit fontScale="90000"/>
          </a:bodyPr>
          <a:lstStyle/>
          <a:p>
            <a:r>
              <a:rPr lang="en-US">
                <a:ea typeface="+mj-lt"/>
                <a:cs typeface="+mj-lt"/>
              </a:rPr>
              <a:t>Proposed Regulatory Framework (cont'd)</a:t>
            </a:r>
            <a:endParaRPr lang="en-US"/>
          </a:p>
        </p:txBody>
      </p:sp>
      <p:sp>
        <p:nvSpPr>
          <p:cNvPr id="3" name="Content Placeholder 2">
            <a:extLst>
              <a:ext uri="{FF2B5EF4-FFF2-40B4-BE49-F238E27FC236}">
                <a16:creationId xmlns:a16="http://schemas.microsoft.com/office/drawing/2014/main" id="{2EA9BAAF-F89E-47DF-9CB1-09F5EC9ED227}"/>
              </a:ext>
            </a:extLst>
          </p:cNvPr>
          <p:cNvSpPr>
            <a:spLocks noGrp="1"/>
          </p:cNvSpPr>
          <p:nvPr>
            <p:ph idx="1"/>
          </p:nvPr>
        </p:nvSpPr>
        <p:spPr>
          <a:xfrm>
            <a:off x="609600" y="1718016"/>
            <a:ext cx="10972800" cy="4934642"/>
          </a:xfrm>
        </p:spPr>
        <p:txBody>
          <a:bodyPr vert="horz" lIns="91440" tIns="45720" rIns="91440" bIns="45720" anchor="t">
            <a:normAutofit/>
          </a:bodyPr>
          <a:lstStyle/>
          <a:p>
            <a:pPr marL="0" indent="0">
              <a:lnSpc>
                <a:spcPct val="118000"/>
              </a:lnSpc>
              <a:spcBef>
                <a:spcPts val="1400"/>
              </a:spcBef>
              <a:buNone/>
            </a:pPr>
            <a:r>
              <a:rPr lang="en-US" b="1"/>
              <a:t>Exemption from Enhanced Treatment Requirements for Natural Resource Area NSAs: </a:t>
            </a:r>
            <a:endParaRPr lang="en-US"/>
          </a:p>
          <a:p>
            <a:pPr marL="511175" indent="-273050">
              <a:lnSpc>
                <a:spcPct val="118000"/>
              </a:lnSpc>
              <a:spcBef>
                <a:spcPts val="1400"/>
              </a:spcBef>
            </a:pPr>
            <a:r>
              <a:rPr lang="en-US"/>
              <a:t>If communities obtain a </a:t>
            </a:r>
            <a:r>
              <a:rPr lang="en-US" b="1"/>
              <a:t>Watershed Permit </a:t>
            </a:r>
            <a:r>
              <a:rPr lang="en-US"/>
              <a:t>that covers an area that would be subject to new NSA regulations, the Title 5 NSA requirement to install Best Available Nitrogen Reducing Technology in 5 years would </a:t>
            </a:r>
            <a:r>
              <a:rPr lang="en-US" b="1" u="sng"/>
              <a:t>not</a:t>
            </a:r>
            <a:r>
              <a:rPr lang="en-US"/>
              <a:t> apply</a:t>
            </a:r>
          </a:p>
        </p:txBody>
      </p:sp>
    </p:spTree>
    <p:extLst>
      <p:ext uri="{BB962C8B-B14F-4D97-AF65-F5344CB8AC3E}">
        <p14:creationId xmlns:p14="http://schemas.microsoft.com/office/powerpoint/2010/main" val="112902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892145" cy="737559"/>
          </a:xfrm>
        </p:spPr>
        <p:txBody>
          <a:bodyPr vert="horz" lIns="0" tIns="45720" rIns="0" bIns="0" anchor="b">
            <a:normAutofit fontScale="90000"/>
          </a:bodyPr>
          <a:lstStyle/>
          <a:p>
            <a:r>
              <a:rPr lang="en-US">
                <a:ea typeface="+mj-lt"/>
                <a:cs typeface="+mj-lt"/>
              </a:rPr>
              <a:t>Proposed Regulatory Framework (cont'd)</a:t>
            </a:r>
            <a:endParaRPr lang="en-US"/>
          </a:p>
        </p:txBody>
      </p:sp>
      <p:sp>
        <p:nvSpPr>
          <p:cNvPr id="3" name="Content Placeholder 2">
            <a:extLst>
              <a:ext uri="{FF2B5EF4-FFF2-40B4-BE49-F238E27FC236}">
                <a16:creationId xmlns:a16="http://schemas.microsoft.com/office/drawing/2014/main" id="{2EA9BAAF-F89E-47DF-9CB1-09F5EC9ED227}"/>
              </a:ext>
            </a:extLst>
          </p:cNvPr>
          <p:cNvSpPr>
            <a:spLocks noGrp="1"/>
          </p:cNvSpPr>
          <p:nvPr>
            <p:ph idx="1"/>
          </p:nvPr>
        </p:nvSpPr>
        <p:spPr>
          <a:xfrm>
            <a:off x="631371" y="1739030"/>
            <a:ext cx="10855336" cy="4934642"/>
          </a:xfrm>
        </p:spPr>
        <p:txBody>
          <a:bodyPr vert="horz" lIns="91440" tIns="45720" rIns="91440" bIns="45720" anchor="t">
            <a:normAutofit fontScale="92500" lnSpcReduction="20000"/>
          </a:bodyPr>
          <a:lstStyle/>
          <a:p>
            <a:pPr marL="0" indent="0">
              <a:buNone/>
            </a:pPr>
            <a:r>
              <a:rPr lang="en-US" sz="2800" b="1"/>
              <a:t>Watershed Permit: </a:t>
            </a:r>
          </a:p>
          <a:p>
            <a:pPr>
              <a:lnSpc>
                <a:spcPct val="108000"/>
              </a:lnSpc>
              <a:spcBef>
                <a:spcPts val="1400"/>
              </a:spcBef>
            </a:pPr>
            <a:r>
              <a:rPr lang="en-US"/>
              <a:t>20-year permit instead of the traditional five-year permit </a:t>
            </a:r>
          </a:p>
          <a:p>
            <a:pPr>
              <a:lnSpc>
                <a:spcPct val="108000"/>
              </a:lnSpc>
              <a:spcBef>
                <a:spcPts val="1400"/>
              </a:spcBef>
            </a:pPr>
            <a:r>
              <a:rPr lang="en-US"/>
              <a:t>Issued to Local Government Unit, Regional Local Government Unit, Multiple local Government Unit (through Intermunicipal agreement)</a:t>
            </a:r>
          </a:p>
          <a:p>
            <a:pPr>
              <a:lnSpc>
                <a:spcPct val="108000"/>
              </a:lnSpc>
              <a:spcBef>
                <a:spcPts val="1400"/>
              </a:spcBef>
            </a:pPr>
            <a:r>
              <a:rPr lang="en-US"/>
              <a:t>Provides communities the opportunity to employ a greater range of solutions to address their water quality needs, including alternative or innovative approaches</a:t>
            </a:r>
          </a:p>
          <a:p>
            <a:pPr>
              <a:lnSpc>
                <a:spcPct val="108000"/>
              </a:lnSpc>
              <a:spcBef>
                <a:spcPts val="1400"/>
              </a:spcBef>
            </a:pPr>
            <a:r>
              <a:rPr lang="en-US"/>
              <a:t>Utilizes an adaptive management approach, requires monitor, evaluation, reporting of results, and modification of the approach as needed to address conditions that are causing the water quality impairments</a:t>
            </a:r>
          </a:p>
          <a:p>
            <a:pPr>
              <a:lnSpc>
                <a:spcPct val="108000"/>
              </a:lnSpc>
              <a:spcBef>
                <a:spcPts val="1400"/>
              </a:spcBef>
            </a:pPr>
            <a:r>
              <a:rPr lang="en-US"/>
              <a:t>Watershed Permit is based on a Town approved </a:t>
            </a:r>
            <a:r>
              <a:rPr lang="en-US" b="1"/>
              <a:t>Watershed Management Plan</a:t>
            </a:r>
          </a:p>
        </p:txBody>
      </p:sp>
    </p:spTree>
    <p:extLst>
      <p:ext uri="{BB962C8B-B14F-4D97-AF65-F5344CB8AC3E}">
        <p14:creationId xmlns:p14="http://schemas.microsoft.com/office/powerpoint/2010/main" val="125190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649690" cy="737559"/>
          </a:xfrm>
        </p:spPr>
        <p:txBody>
          <a:bodyPr vert="horz" lIns="0" tIns="45720" rIns="0" bIns="0" anchor="b">
            <a:normAutofit fontScale="90000"/>
          </a:bodyPr>
          <a:lstStyle/>
          <a:p>
            <a:r>
              <a:rPr lang="en-US">
                <a:ea typeface="+mj-lt"/>
                <a:cs typeface="+mj-lt"/>
              </a:rPr>
              <a:t>Proposed Regulatory Framework (cont'd)</a:t>
            </a:r>
            <a:endParaRPr lang="en-US"/>
          </a:p>
        </p:txBody>
      </p:sp>
      <p:sp>
        <p:nvSpPr>
          <p:cNvPr id="3" name="Content Placeholder 2">
            <a:extLst>
              <a:ext uri="{FF2B5EF4-FFF2-40B4-BE49-F238E27FC236}">
                <a16:creationId xmlns:a16="http://schemas.microsoft.com/office/drawing/2014/main" id="{2EA9BAAF-F89E-47DF-9CB1-09F5EC9ED227}"/>
              </a:ext>
            </a:extLst>
          </p:cNvPr>
          <p:cNvSpPr>
            <a:spLocks noGrp="1"/>
          </p:cNvSpPr>
          <p:nvPr>
            <p:ph idx="1"/>
          </p:nvPr>
        </p:nvSpPr>
        <p:spPr>
          <a:xfrm>
            <a:off x="609600" y="1707129"/>
            <a:ext cx="10972800" cy="4934642"/>
          </a:xfrm>
        </p:spPr>
        <p:txBody>
          <a:bodyPr vert="horz" lIns="91440" tIns="45720" rIns="91440" bIns="45720" anchor="t">
            <a:normAutofit/>
          </a:bodyPr>
          <a:lstStyle/>
          <a:p>
            <a:pPr marL="0" indent="0">
              <a:buNone/>
            </a:pPr>
            <a:r>
              <a:rPr lang="en-US" b="1"/>
              <a:t>Watershed Management Plan: </a:t>
            </a:r>
          </a:p>
          <a:p>
            <a:pPr>
              <a:lnSpc>
                <a:spcPct val="118000"/>
              </a:lnSpc>
              <a:spcBef>
                <a:spcPts val="1400"/>
              </a:spcBef>
            </a:pPr>
            <a:r>
              <a:rPr lang="en-US"/>
              <a:t>A long-term plan to address an existing water quality impairment to restore and protect water quality</a:t>
            </a:r>
          </a:p>
          <a:p>
            <a:pPr>
              <a:lnSpc>
                <a:spcPct val="118000"/>
              </a:lnSpc>
              <a:spcBef>
                <a:spcPts val="1400"/>
              </a:spcBef>
            </a:pPr>
            <a:r>
              <a:rPr lang="en-US"/>
              <a:t>Based on a Comprehensive or Targeted Watershed Management Plan</a:t>
            </a:r>
          </a:p>
          <a:p>
            <a:pPr>
              <a:lnSpc>
                <a:spcPct val="118000"/>
              </a:lnSpc>
              <a:spcBef>
                <a:spcPts val="1400"/>
              </a:spcBef>
            </a:pPr>
            <a:r>
              <a:rPr lang="en-US"/>
              <a:t>For watersheds with a TMDL, the plan must be designed to achieve compliance with the Water Quality Standards in the TMDL and demonstrate </a:t>
            </a:r>
            <a:r>
              <a:rPr lang="en-US" u="sng"/>
              <a:t>&gt;</a:t>
            </a:r>
            <a:r>
              <a:rPr lang="en-US"/>
              <a:t> 75% pollutant reduction within 20 years</a:t>
            </a:r>
          </a:p>
          <a:p>
            <a:pPr marL="800100" lvl="1" indent="-342900">
              <a:lnSpc>
                <a:spcPct val="118000"/>
              </a:lnSpc>
              <a:spcBef>
                <a:spcPts val="1400"/>
              </a:spcBef>
              <a:buFont typeface="Courier New" panose="02070309020205020404" pitchFamily="49" charset="0"/>
              <a:buChar char="o"/>
            </a:pPr>
            <a:r>
              <a:rPr lang="en-US"/>
              <a:t>MassDEP may determine an alternative schedule is appropriate based on watershed-specific issues</a:t>
            </a:r>
            <a:endParaRPr lang="en-US" b="1"/>
          </a:p>
        </p:txBody>
      </p:sp>
    </p:spTree>
    <p:extLst>
      <p:ext uri="{BB962C8B-B14F-4D97-AF65-F5344CB8AC3E}">
        <p14:creationId xmlns:p14="http://schemas.microsoft.com/office/powerpoint/2010/main" val="204789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762259" cy="737559"/>
          </a:xfrm>
        </p:spPr>
        <p:txBody>
          <a:bodyPr vert="horz" lIns="0" tIns="45720" rIns="0" bIns="0" anchor="b">
            <a:normAutofit fontScale="90000"/>
          </a:bodyPr>
          <a:lstStyle/>
          <a:p>
            <a:r>
              <a:rPr lang="en-US">
                <a:ea typeface="+mj-lt"/>
                <a:cs typeface="+mj-lt"/>
              </a:rPr>
              <a:t>Proposed Regulatory Framework (cont'd) </a:t>
            </a:r>
            <a:endParaRPr lang="en-US"/>
          </a:p>
        </p:txBody>
      </p:sp>
      <p:sp>
        <p:nvSpPr>
          <p:cNvPr id="3" name="Content Placeholder 2">
            <a:extLst>
              <a:ext uri="{FF2B5EF4-FFF2-40B4-BE49-F238E27FC236}">
                <a16:creationId xmlns:a16="http://schemas.microsoft.com/office/drawing/2014/main" id="{2EA9BAAF-F89E-47DF-9CB1-09F5EC9ED227}"/>
              </a:ext>
            </a:extLst>
          </p:cNvPr>
          <p:cNvSpPr>
            <a:spLocks noGrp="1"/>
          </p:cNvSpPr>
          <p:nvPr>
            <p:ph idx="1"/>
          </p:nvPr>
        </p:nvSpPr>
        <p:spPr>
          <a:xfrm>
            <a:off x="609600" y="1710421"/>
            <a:ext cx="10972800" cy="4777466"/>
          </a:xfrm>
        </p:spPr>
        <p:txBody>
          <a:bodyPr vert="horz" lIns="91440" tIns="45720" rIns="91440" bIns="45720" anchor="t">
            <a:normAutofit fontScale="85000" lnSpcReduction="20000"/>
          </a:bodyPr>
          <a:lstStyle/>
          <a:p>
            <a:pPr marL="0" lvl="1" indent="0">
              <a:lnSpc>
                <a:spcPct val="128000"/>
              </a:lnSpc>
              <a:spcBef>
                <a:spcPts val="1400"/>
              </a:spcBef>
              <a:buNone/>
            </a:pPr>
            <a:r>
              <a:rPr lang="en-US" sz="3100" b="1"/>
              <a:t>Watershed Permit Application includes: </a:t>
            </a:r>
            <a:endParaRPr lang="en-US" sz="3100"/>
          </a:p>
          <a:p>
            <a:pPr marL="685800" indent="-457200">
              <a:lnSpc>
                <a:spcPct val="120000"/>
              </a:lnSpc>
              <a:spcBef>
                <a:spcPts val="1400"/>
              </a:spcBef>
            </a:pPr>
            <a:r>
              <a:rPr lang="en-US" sz="2800"/>
              <a:t>Estimated load reductions needed to meet the threshold concentration(s) at the sentinel station(s) for the selected Conventional Control Technologies and Alternative Control Approaches or Technologies</a:t>
            </a:r>
          </a:p>
          <a:p>
            <a:pPr marL="685800" indent="-457200">
              <a:lnSpc>
                <a:spcPct val="120000"/>
              </a:lnSpc>
              <a:spcBef>
                <a:spcPts val="1400"/>
              </a:spcBef>
            </a:pPr>
            <a:r>
              <a:rPr lang="en-US" sz="2800"/>
              <a:t>An implementation schedule, not to exceed 20 years, including a designated set of activities that will occur in the first 5-year block of time, and the results of which will enable the permittee to revise the implementation plans for the next 5-year period as necessary to meet load reduction requirements</a:t>
            </a:r>
            <a:endParaRPr lang="en-US" sz="2800" b="1"/>
          </a:p>
          <a:p>
            <a:pPr marL="685800" indent="-457200">
              <a:lnSpc>
                <a:spcPct val="120000"/>
              </a:lnSpc>
              <a:spcBef>
                <a:spcPts val="1400"/>
              </a:spcBef>
            </a:pPr>
            <a:r>
              <a:rPr lang="en-US" sz="2800"/>
              <a:t>Core Sewer Area and the service areas prioritized for wastewater collection and treatment after accounting for implementation of the selected Alternative Control Approaches and Technologies</a:t>
            </a:r>
          </a:p>
          <a:p>
            <a:pPr marL="0" indent="0">
              <a:buNone/>
            </a:pPr>
            <a:endParaRPr lang="en-US"/>
          </a:p>
          <a:p>
            <a:pPr marL="0" indent="0">
              <a:buNone/>
            </a:pPr>
            <a:endParaRPr lang="en-US" b="1"/>
          </a:p>
        </p:txBody>
      </p:sp>
    </p:spTree>
    <p:extLst>
      <p:ext uri="{BB962C8B-B14F-4D97-AF65-F5344CB8AC3E}">
        <p14:creationId xmlns:p14="http://schemas.microsoft.com/office/powerpoint/2010/main" val="280793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762259" cy="737559"/>
          </a:xfrm>
        </p:spPr>
        <p:txBody>
          <a:bodyPr vert="horz" lIns="0" tIns="45720" rIns="0" bIns="0" anchor="b">
            <a:normAutofit fontScale="90000"/>
          </a:bodyPr>
          <a:lstStyle/>
          <a:p>
            <a:r>
              <a:rPr lang="en-US">
                <a:ea typeface="+mj-lt"/>
                <a:cs typeface="+mj-lt"/>
              </a:rPr>
              <a:t>Proposed Regulatory Framework (cont'd) </a:t>
            </a:r>
            <a:endParaRPr lang="en-US"/>
          </a:p>
        </p:txBody>
      </p:sp>
      <p:sp>
        <p:nvSpPr>
          <p:cNvPr id="3" name="Content Placeholder 2">
            <a:extLst>
              <a:ext uri="{FF2B5EF4-FFF2-40B4-BE49-F238E27FC236}">
                <a16:creationId xmlns:a16="http://schemas.microsoft.com/office/drawing/2014/main" id="{2EA9BAAF-F89E-47DF-9CB1-09F5EC9ED227}"/>
              </a:ext>
            </a:extLst>
          </p:cNvPr>
          <p:cNvSpPr>
            <a:spLocks noGrp="1"/>
          </p:cNvSpPr>
          <p:nvPr>
            <p:ph idx="1"/>
          </p:nvPr>
        </p:nvSpPr>
        <p:spPr>
          <a:xfrm>
            <a:off x="609600" y="1655991"/>
            <a:ext cx="10972800" cy="4471943"/>
          </a:xfrm>
        </p:spPr>
        <p:txBody>
          <a:bodyPr vert="horz" lIns="91440" tIns="45720" rIns="91440" bIns="45720" anchor="t">
            <a:normAutofit/>
          </a:bodyPr>
          <a:lstStyle/>
          <a:p>
            <a:pPr marL="0" lvl="1" indent="0">
              <a:lnSpc>
                <a:spcPct val="128000"/>
              </a:lnSpc>
              <a:spcBef>
                <a:spcPts val="1400"/>
              </a:spcBef>
              <a:buNone/>
            </a:pPr>
            <a:r>
              <a:rPr lang="en-US" sz="2600" b="1"/>
              <a:t>Watershed Permit Application includes: </a:t>
            </a:r>
            <a:endParaRPr lang="en-US" sz="800" b="1"/>
          </a:p>
          <a:p>
            <a:pPr marL="685800" indent="-457200"/>
            <a:r>
              <a:rPr lang="en-US"/>
              <a:t>A contingency plan for a back-up Conventional Control Technology will be provided in the event that the Alternative Control Approaches and Technologies selected do not function as predicted</a:t>
            </a:r>
          </a:p>
          <a:p>
            <a:pPr marL="685800" indent="-457200">
              <a:buNone/>
            </a:pPr>
            <a:endParaRPr lang="en-US" sz="1100"/>
          </a:p>
          <a:p>
            <a:pPr marL="685800" indent="-457200"/>
            <a:r>
              <a:rPr lang="en-US"/>
              <a:t>The proposed approach to control 100% of all future pollutant loads to ensure that loads will always stay below the applicable threshold levels</a:t>
            </a:r>
          </a:p>
          <a:p>
            <a:pPr marL="685800" indent="-457200">
              <a:buNone/>
            </a:pPr>
            <a:endParaRPr lang="en-US" sz="1100"/>
          </a:p>
          <a:p>
            <a:pPr marL="685800" indent="-457200"/>
            <a:r>
              <a:rPr lang="en-US"/>
              <a:t>Cost estimates for the infrastructure and programs associated with the proposed actions, if available</a:t>
            </a:r>
          </a:p>
          <a:p>
            <a:pPr marL="0" indent="0">
              <a:buNone/>
            </a:pPr>
            <a:endParaRPr lang="en-US"/>
          </a:p>
          <a:p>
            <a:pPr marL="0" indent="0">
              <a:buNone/>
            </a:pPr>
            <a:endParaRPr lang="en-US" b="1"/>
          </a:p>
        </p:txBody>
      </p:sp>
    </p:spTree>
    <p:extLst>
      <p:ext uri="{BB962C8B-B14F-4D97-AF65-F5344CB8AC3E}">
        <p14:creationId xmlns:p14="http://schemas.microsoft.com/office/powerpoint/2010/main" val="319879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762259" cy="737559"/>
          </a:xfrm>
        </p:spPr>
        <p:txBody>
          <a:bodyPr vert="horz" lIns="0" tIns="45720" rIns="0" bIns="0" anchor="b">
            <a:normAutofit fontScale="90000"/>
          </a:bodyPr>
          <a:lstStyle/>
          <a:p>
            <a:r>
              <a:rPr lang="en-US">
                <a:ea typeface="+mj-lt"/>
                <a:cs typeface="+mj-lt"/>
              </a:rPr>
              <a:t>Proposed Regulatory Framework (cont'd) </a:t>
            </a:r>
            <a:endParaRPr lang="en-US"/>
          </a:p>
        </p:txBody>
      </p:sp>
      <p:sp>
        <p:nvSpPr>
          <p:cNvPr id="6" name="Content Placeholder 2">
            <a:extLst>
              <a:ext uri="{FF2B5EF4-FFF2-40B4-BE49-F238E27FC236}">
                <a16:creationId xmlns:a16="http://schemas.microsoft.com/office/drawing/2014/main" id="{A3F84DE2-AF5E-C0A0-0468-64AB5FFFC563}"/>
              </a:ext>
            </a:extLst>
          </p:cNvPr>
          <p:cNvSpPr>
            <a:spLocks noGrp="1"/>
          </p:cNvSpPr>
          <p:nvPr>
            <p:ph idx="1"/>
          </p:nvPr>
        </p:nvSpPr>
        <p:spPr>
          <a:xfrm>
            <a:off x="609600" y="1717448"/>
            <a:ext cx="10972800" cy="5140551"/>
          </a:xfrm>
        </p:spPr>
        <p:txBody>
          <a:bodyPr vert="horz" lIns="91440" tIns="45720" rIns="91440" bIns="45720" anchor="t">
            <a:normAutofit fontScale="85000" lnSpcReduction="20000"/>
          </a:bodyPr>
          <a:lstStyle/>
          <a:p>
            <a:pPr marL="0" indent="0">
              <a:lnSpc>
                <a:spcPct val="118000"/>
              </a:lnSpc>
              <a:spcBef>
                <a:spcPts val="1400"/>
              </a:spcBef>
              <a:buNone/>
            </a:pPr>
            <a:r>
              <a:rPr lang="en-US" sz="3100" b="1"/>
              <a:t>Standard Watershed Permit Provisions: </a:t>
            </a:r>
            <a:endParaRPr lang="en-US" sz="3100"/>
          </a:p>
          <a:p>
            <a:pPr>
              <a:lnSpc>
                <a:spcPct val="118000"/>
              </a:lnSpc>
              <a:spcBef>
                <a:spcPts val="1400"/>
              </a:spcBef>
            </a:pPr>
            <a:r>
              <a:rPr lang="en-US"/>
              <a:t>The proposed activities, implementation schedule, and facilities included in the Watershed Management Plan shall be enforceable requirements, incorporated in a Watershed Permit</a:t>
            </a:r>
          </a:p>
          <a:p>
            <a:pPr>
              <a:lnSpc>
                <a:spcPct val="118000"/>
              </a:lnSpc>
              <a:spcBef>
                <a:spcPts val="1400"/>
              </a:spcBef>
            </a:pPr>
            <a:r>
              <a:rPr lang="en-US"/>
              <a:t>Annual report submittal</a:t>
            </a:r>
          </a:p>
          <a:p>
            <a:pPr>
              <a:lnSpc>
                <a:spcPct val="118000"/>
              </a:lnSpc>
              <a:spcBef>
                <a:spcPts val="1400"/>
              </a:spcBef>
            </a:pPr>
            <a:r>
              <a:rPr lang="en-US"/>
              <a:t>5- year evaluation and review</a:t>
            </a:r>
          </a:p>
          <a:p>
            <a:pPr>
              <a:lnSpc>
                <a:spcPct val="118000"/>
              </a:lnSpc>
              <a:spcBef>
                <a:spcPts val="1400"/>
              </a:spcBef>
            </a:pPr>
            <a:r>
              <a:rPr lang="en-US"/>
              <a:t>Public notice requirement and public meeting requirement for a permittee(s) to terminate permit coverage </a:t>
            </a:r>
          </a:p>
          <a:p>
            <a:pPr>
              <a:lnSpc>
                <a:spcPct val="118000"/>
              </a:lnSpc>
              <a:spcBef>
                <a:spcPts val="1400"/>
              </a:spcBef>
            </a:pPr>
            <a:r>
              <a:rPr lang="en-US"/>
              <a:t>Any permits issued by MassDEP that comprise a component of the implementation activities or are applicable to the pollutant discharges in the watershed shall be incorporated by reference into the Watershed Permit (i.e., Groundwater Discharge Permit)</a:t>
            </a:r>
            <a:endParaRPr lang="en-US" b="1"/>
          </a:p>
        </p:txBody>
      </p:sp>
    </p:spTree>
    <p:extLst>
      <p:ext uri="{BB962C8B-B14F-4D97-AF65-F5344CB8AC3E}">
        <p14:creationId xmlns:p14="http://schemas.microsoft.com/office/powerpoint/2010/main" val="312234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762259" cy="737559"/>
          </a:xfrm>
        </p:spPr>
        <p:txBody>
          <a:bodyPr vert="horz" lIns="0" tIns="45720" rIns="0" bIns="0" anchor="b">
            <a:normAutofit fontScale="90000"/>
          </a:bodyPr>
          <a:lstStyle/>
          <a:p>
            <a:r>
              <a:rPr lang="en-US">
                <a:ea typeface="+mj-lt"/>
                <a:cs typeface="+mj-lt"/>
              </a:rPr>
              <a:t>Proposed Regulatory Framework (cont'd) </a:t>
            </a:r>
            <a:endParaRPr lang="en-US"/>
          </a:p>
        </p:txBody>
      </p:sp>
      <p:sp>
        <p:nvSpPr>
          <p:cNvPr id="6" name="Content Placeholder 2">
            <a:extLst>
              <a:ext uri="{FF2B5EF4-FFF2-40B4-BE49-F238E27FC236}">
                <a16:creationId xmlns:a16="http://schemas.microsoft.com/office/drawing/2014/main" id="{A3F84DE2-AF5E-C0A0-0468-64AB5FFFC563}"/>
              </a:ext>
            </a:extLst>
          </p:cNvPr>
          <p:cNvSpPr>
            <a:spLocks noGrp="1"/>
          </p:cNvSpPr>
          <p:nvPr>
            <p:ph idx="1"/>
          </p:nvPr>
        </p:nvSpPr>
        <p:spPr>
          <a:xfrm>
            <a:off x="609600" y="1717449"/>
            <a:ext cx="10972800" cy="4389437"/>
          </a:xfrm>
        </p:spPr>
        <p:txBody>
          <a:bodyPr vert="horz" lIns="91440" tIns="45720" rIns="91440" bIns="45720" anchor="t">
            <a:normAutofit fontScale="92500"/>
          </a:bodyPr>
          <a:lstStyle/>
          <a:p>
            <a:pPr marL="0" indent="0">
              <a:lnSpc>
                <a:spcPct val="118000"/>
              </a:lnSpc>
              <a:spcBef>
                <a:spcPts val="1400"/>
              </a:spcBef>
              <a:buNone/>
            </a:pPr>
            <a:r>
              <a:rPr lang="en-US" sz="2800" b="1"/>
              <a:t>Watershed Permit Issuance Process:</a:t>
            </a:r>
            <a:endParaRPr lang="en-US" sz="2800"/>
          </a:p>
          <a:p>
            <a:pPr>
              <a:lnSpc>
                <a:spcPct val="118000"/>
              </a:lnSpc>
              <a:spcBef>
                <a:spcPts val="1400"/>
              </a:spcBef>
            </a:pPr>
            <a:r>
              <a:rPr lang="en-US"/>
              <a:t>Public Notice of the watershed Permit Application</a:t>
            </a:r>
          </a:p>
          <a:p>
            <a:pPr lvl="1">
              <a:lnSpc>
                <a:spcPct val="118000"/>
              </a:lnSpc>
              <a:spcBef>
                <a:spcPts val="1400"/>
              </a:spcBef>
            </a:pPr>
            <a:r>
              <a:rPr lang="en-US"/>
              <a:t>MEPA Environmental Monitor</a:t>
            </a:r>
          </a:p>
          <a:p>
            <a:pPr lvl="1">
              <a:lnSpc>
                <a:spcPct val="118000"/>
              </a:lnSpc>
              <a:spcBef>
                <a:spcPts val="1400"/>
              </a:spcBef>
            </a:pPr>
            <a:r>
              <a:rPr lang="en-US"/>
              <a:t>Newspaper circulated in the area of the Watershed Permit</a:t>
            </a:r>
          </a:p>
          <a:p>
            <a:pPr lvl="1">
              <a:lnSpc>
                <a:spcPct val="118000"/>
              </a:lnSpc>
              <a:spcBef>
                <a:spcPts val="1400"/>
              </a:spcBef>
            </a:pPr>
            <a:r>
              <a:rPr lang="en-US"/>
              <a:t>MassDEP’s webpage</a:t>
            </a:r>
          </a:p>
          <a:p>
            <a:pPr>
              <a:lnSpc>
                <a:spcPct val="118000"/>
              </a:lnSpc>
              <a:spcBef>
                <a:spcPts val="1400"/>
              </a:spcBef>
            </a:pPr>
            <a:r>
              <a:rPr lang="en-US"/>
              <a:t>Comment Period of at least 60 days</a:t>
            </a:r>
          </a:p>
          <a:p>
            <a:pPr>
              <a:lnSpc>
                <a:spcPct val="118000"/>
              </a:lnSpc>
              <a:spcBef>
                <a:spcPts val="1400"/>
              </a:spcBef>
            </a:pPr>
            <a:r>
              <a:rPr lang="en-US"/>
              <a:t>A public hearing if requested by permittee or deemed necessary by MassDEP</a:t>
            </a:r>
            <a:endParaRPr lang="en-US" b="1"/>
          </a:p>
          <a:p>
            <a:endParaRPr lang="en-US"/>
          </a:p>
          <a:p>
            <a:endParaRPr lang="en-US"/>
          </a:p>
        </p:txBody>
      </p:sp>
    </p:spTree>
    <p:extLst>
      <p:ext uri="{BB962C8B-B14F-4D97-AF65-F5344CB8AC3E}">
        <p14:creationId xmlns:p14="http://schemas.microsoft.com/office/powerpoint/2010/main" val="1788949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10151918" cy="737559"/>
          </a:xfrm>
        </p:spPr>
        <p:txBody>
          <a:bodyPr vert="horz" lIns="0" tIns="45720" rIns="0" bIns="0" anchor="b">
            <a:normAutofit fontScale="90000"/>
          </a:bodyPr>
          <a:lstStyle/>
          <a:p>
            <a:r>
              <a:rPr lang="en-US">
                <a:ea typeface="+mj-lt"/>
                <a:cs typeface="+mj-lt"/>
              </a:rPr>
              <a:t>Proposed Regulatory Framework (cont'd)</a:t>
            </a:r>
            <a:endParaRPr lang="en-US"/>
          </a:p>
        </p:txBody>
      </p:sp>
      <p:sp>
        <p:nvSpPr>
          <p:cNvPr id="3" name="Content Placeholder 2">
            <a:extLst>
              <a:ext uri="{FF2B5EF4-FFF2-40B4-BE49-F238E27FC236}">
                <a16:creationId xmlns:a16="http://schemas.microsoft.com/office/drawing/2014/main" id="{2EA9BAAF-F89E-47DF-9CB1-09F5EC9ED227}"/>
              </a:ext>
            </a:extLst>
          </p:cNvPr>
          <p:cNvSpPr>
            <a:spLocks noGrp="1"/>
          </p:cNvSpPr>
          <p:nvPr>
            <p:ph idx="1"/>
          </p:nvPr>
        </p:nvSpPr>
        <p:spPr>
          <a:xfrm>
            <a:off x="609599" y="1728898"/>
            <a:ext cx="11146971" cy="5129101"/>
          </a:xfrm>
        </p:spPr>
        <p:txBody>
          <a:bodyPr vert="horz" lIns="91440" tIns="45720" rIns="91440" bIns="45720" anchor="t">
            <a:normAutofit/>
          </a:bodyPr>
          <a:lstStyle/>
          <a:p>
            <a:pPr marL="0" indent="0">
              <a:lnSpc>
                <a:spcPct val="108000"/>
              </a:lnSpc>
              <a:spcBef>
                <a:spcPts val="1400"/>
              </a:spcBef>
              <a:buNone/>
            </a:pPr>
            <a:r>
              <a:rPr lang="en-US" b="1"/>
              <a:t>Watershed Permit Modification/Suspension/Revocation/Termination:</a:t>
            </a:r>
            <a:endParaRPr lang="en-US"/>
          </a:p>
          <a:p>
            <a:pPr indent="-246380">
              <a:lnSpc>
                <a:spcPct val="108000"/>
              </a:lnSpc>
              <a:spcBef>
                <a:spcPts val="0"/>
              </a:spcBef>
            </a:pPr>
            <a:endParaRPr lang="en-US" sz="800"/>
          </a:p>
          <a:p>
            <a:pPr indent="-246380">
              <a:lnSpc>
                <a:spcPct val="108000"/>
              </a:lnSpc>
              <a:spcBef>
                <a:spcPts val="0"/>
              </a:spcBef>
            </a:pPr>
            <a:r>
              <a:rPr lang="en-US" sz="2400"/>
              <a:t>MassDEP will process permit modifications, suspensions or revocations in the same manner as an application for a Watershed Permit</a:t>
            </a:r>
          </a:p>
          <a:p>
            <a:pPr lvl="1" indent="-246380">
              <a:spcBef>
                <a:spcPts val="0"/>
              </a:spcBef>
            </a:pPr>
            <a:endParaRPr lang="en-US" sz="800"/>
          </a:p>
          <a:p>
            <a:pPr lvl="1" indent="-246380">
              <a:spcBef>
                <a:spcPts val="0"/>
              </a:spcBef>
            </a:pPr>
            <a:r>
              <a:rPr lang="en-US" sz="2000"/>
              <a:t>If the permit is revoked, the Best Available Nitrogen Reducing Technology requirement applies to systems in the NSA</a:t>
            </a:r>
          </a:p>
          <a:p>
            <a:pPr lvl="1" indent="-246380">
              <a:spcBef>
                <a:spcPts val="0"/>
              </a:spcBef>
            </a:pPr>
            <a:endParaRPr lang="en-US" sz="1000"/>
          </a:p>
          <a:p>
            <a:pPr indent="-246380">
              <a:lnSpc>
                <a:spcPct val="108000"/>
              </a:lnSpc>
              <a:spcBef>
                <a:spcPts val="0"/>
              </a:spcBef>
            </a:pPr>
            <a:r>
              <a:rPr lang="en-US" sz="2400"/>
              <a:t>MassDEP may approve revisions to the schedule under certain circumstances (public notice is not required)</a:t>
            </a:r>
          </a:p>
          <a:p>
            <a:pPr indent="-246380">
              <a:lnSpc>
                <a:spcPct val="108000"/>
              </a:lnSpc>
              <a:spcBef>
                <a:spcPts val="0"/>
              </a:spcBef>
            </a:pPr>
            <a:endParaRPr lang="en-US" sz="1000"/>
          </a:p>
          <a:p>
            <a:pPr indent="-246380">
              <a:lnSpc>
                <a:spcPct val="108000"/>
              </a:lnSpc>
              <a:spcBef>
                <a:spcPts val="0"/>
              </a:spcBef>
            </a:pPr>
            <a:r>
              <a:rPr lang="en-US" sz="2400"/>
              <a:t>Permittees may terminate permits by providing advanced written notice to MassDEP following same process as the application</a:t>
            </a:r>
          </a:p>
          <a:p>
            <a:pPr marL="393700" lvl="1" indent="0">
              <a:spcBef>
                <a:spcPts val="0"/>
              </a:spcBef>
              <a:buNone/>
            </a:pPr>
            <a:endParaRPr lang="en-US" sz="800"/>
          </a:p>
          <a:p>
            <a:pPr lvl="1" indent="-246380">
              <a:spcBef>
                <a:spcPts val="0"/>
              </a:spcBef>
            </a:pPr>
            <a:r>
              <a:rPr lang="en-US" sz="2000"/>
              <a:t>Upon termination, the Best Available Nitrogen Reducing Technology requirement applies to systems in the NSA</a:t>
            </a:r>
          </a:p>
          <a:p>
            <a:pPr indent="-246380">
              <a:lnSpc>
                <a:spcPct val="108000"/>
              </a:lnSpc>
              <a:spcBef>
                <a:spcPts val="1400"/>
              </a:spcBef>
            </a:pPr>
            <a:endParaRPr lang="en-US"/>
          </a:p>
        </p:txBody>
      </p:sp>
    </p:spTree>
    <p:extLst>
      <p:ext uri="{BB962C8B-B14F-4D97-AF65-F5344CB8AC3E}">
        <p14:creationId xmlns:p14="http://schemas.microsoft.com/office/powerpoint/2010/main" val="3452816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D04B-DC67-C210-7C7A-CDD66246E1B3}"/>
              </a:ext>
            </a:extLst>
          </p:cNvPr>
          <p:cNvSpPr>
            <a:spLocks noGrp="1"/>
          </p:cNvSpPr>
          <p:nvPr>
            <p:ph type="title"/>
          </p:nvPr>
        </p:nvSpPr>
        <p:spPr>
          <a:xfrm>
            <a:off x="609600" y="1143000"/>
            <a:ext cx="10972800" cy="1015663"/>
          </a:xfrm>
        </p:spPr>
        <p:txBody>
          <a:bodyPr>
            <a:normAutofit fontScale="90000"/>
          </a:bodyPr>
          <a:lstStyle/>
          <a:p>
            <a:pPr algn="ctr"/>
            <a:r>
              <a:rPr lang="en-US" dirty="0"/>
              <a:t>Proposed Regulatory Framework: Chilmark</a:t>
            </a:r>
            <a:br>
              <a:rPr lang="en-US" dirty="0"/>
            </a:br>
            <a:endParaRPr lang="en-US" dirty="0"/>
          </a:p>
        </p:txBody>
      </p:sp>
      <p:graphicFrame>
        <p:nvGraphicFramePr>
          <p:cNvPr id="4" name="Diagram 3">
            <a:extLst>
              <a:ext uri="{FF2B5EF4-FFF2-40B4-BE49-F238E27FC236}">
                <a16:creationId xmlns:a16="http://schemas.microsoft.com/office/drawing/2014/main" id="{949131D1-EDF5-C8C9-91B3-E4E7467ACEEC}"/>
              </a:ext>
            </a:extLst>
          </p:cNvPr>
          <p:cNvGraphicFramePr/>
          <p:nvPr>
            <p:extLst>
              <p:ext uri="{D42A27DB-BD31-4B8C-83A1-F6EECF244321}">
                <p14:modId xmlns:p14="http://schemas.microsoft.com/office/powerpoint/2010/main" val="183745544"/>
              </p:ext>
            </p:extLst>
          </p:nvPr>
        </p:nvGraphicFramePr>
        <p:xfrm>
          <a:off x="386943" y="4295805"/>
          <a:ext cx="11805057" cy="218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7B18B18-A998-1709-DDAD-BD097535F748}"/>
              </a:ext>
            </a:extLst>
          </p:cNvPr>
          <p:cNvSpPr txBox="1"/>
          <p:nvPr/>
        </p:nvSpPr>
        <p:spPr>
          <a:xfrm>
            <a:off x="4437581" y="3175722"/>
            <a:ext cx="3276599" cy="738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nstantia"/>
                <a:ea typeface="+mn-ea"/>
                <a:cs typeface="+mn-cs"/>
              </a:rPr>
              <a:t>Does Chilmark have a watershed that drains to an estuary with an EPA approved Nitrogen TMDL?</a:t>
            </a:r>
          </a:p>
        </p:txBody>
      </p:sp>
      <p:sp>
        <p:nvSpPr>
          <p:cNvPr id="9" name="TextBox 8">
            <a:extLst>
              <a:ext uri="{FF2B5EF4-FFF2-40B4-BE49-F238E27FC236}">
                <a16:creationId xmlns:a16="http://schemas.microsoft.com/office/drawing/2014/main" id="{49C69450-A611-D8E6-19B9-182988A810BB}"/>
              </a:ext>
            </a:extLst>
          </p:cNvPr>
          <p:cNvSpPr txBox="1"/>
          <p:nvPr/>
        </p:nvSpPr>
        <p:spPr>
          <a:xfrm>
            <a:off x="523874" y="3175722"/>
            <a:ext cx="2816900" cy="738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nstantia"/>
                <a:ea typeface="+mn-ea"/>
                <a:cs typeface="+mn-cs"/>
              </a:rPr>
              <a:t>Is </a:t>
            </a:r>
            <a:r>
              <a:rPr lang="en-US" sz="1400" dirty="0">
                <a:solidFill>
                  <a:prstClr val="black"/>
                </a:solidFill>
                <a:latin typeface="Constantia"/>
              </a:rPr>
              <a:t>Chilmark </a:t>
            </a:r>
            <a:r>
              <a:rPr kumimoji="0" lang="en-US" sz="1400" b="0" i="0" u="none" strike="noStrike" kern="1200" cap="none" spc="0" normalizeH="0" baseline="0" noProof="0" dirty="0">
                <a:ln>
                  <a:noFill/>
                </a:ln>
                <a:solidFill>
                  <a:prstClr val="black"/>
                </a:solidFill>
                <a:effectLst/>
                <a:uLnTx/>
                <a:uFillTx/>
                <a:latin typeface="Constantia"/>
                <a:ea typeface="+mn-ea"/>
                <a:cs typeface="+mn-cs"/>
              </a:rPr>
              <a:t>within an area that has an EPA approved and EEA certified 208 Plan? </a:t>
            </a:r>
          </a:p>
        </p:txBody>
      </p:sp>
      <p:sp>
        <p:nvSpPr>
          <p:cNvPr id="10" name="TextBox 9">
            <a:extLst>
              <a:ext uri="{FF2B5EF4-FFF2-40B4-BE49-F238E27FC236}">
                <a16:creationId xmlns:a16="http://schemas.microsoft.com/office/drawing/2014/main" id="{28C06F30-742E-BD22-4F63-5D561B300703}"/>
              </a:ext>
            </a:extLst>
          </p:cNvPr>
          <p:cNvSpPr txBox="1"/>
          <p:nvPr/>
        </p:nvSpPr>
        <p:spPr>
          <a:xfrm>
            <a:off x="8488135" y="3175722"/>
            <a:ext cx="3276600" cy="738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nstantia"/>
                <a:ea typeface="+mn-ea"/>
                <a:cs typeface="+mn-cs"/>
              </a:rPr>
              <a:t>What does </a:t>
            </a:r>
            <a:r>
              <a:rPr lang="en-US" sz="1400" dirty="0">
                <a:solidFill>
                  <a:prstClr val="black"/>
                </a:solidFill>
                <a:latin typeface="Constantia"/>
              </a:rPr>
              <a:t>Natural Resources Area NSA designation and watershed permit draft framework mean for Chilmark?</a:t>
            </a:r>
            <a:endParaRPr kumimoji="0" lang="en-US" sz="14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21" name="Rectangle: Rounded Corners 20">
            <a:extLst>
              <a:ext uri="{FF2B5EF4-FFF2-40B4-BE49-F238E27FC236}">
                <a16:creationId xmlns:a16="http://schemas.microsoft.com/office/drawing/2014/main" id="{97228A4C-E111-B564-82AB-FF11AB61949F}"/>
              </a:ext>
            </a:extLst>
          </p:cNvPr>
          <p:cNvSpPr/>
          <p:nvPr/>
        </p:nvSpPr>
        <p:spPr>
          <a:xfrm>
            <a:off x="1590675" y="1682040"/>
            <a:ext cx="9020176" cy="1091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onstantia"/>
                <a:ea typeface="+mn-ea"/>
                <a:cs typeface="+mn-cs"/>
              </a:rPr>
              <a:t>Will </a:t>
            </a:r>
            <a:r>
              <a:rPr lang="en-US" dirty="0">
                <a:solidFill>
                  <a:prstClr val="white"/>
                </a:solidFill>
                <a:latin typeface="Constantia"/>
              </a:rPr>
              <a:t>Chilmark </a:t>
            </a:r>
            <a:r>
              <a:rPr kumimoji="0" lang="en-US" b="0" i="0" u="none" strike="noStrike" kern="1200" cap="none" spc="0" normalizeH="0" baseline="0" noProof="0" dirty="0">
                <a:ln>
                  <a:noFill/>
                </a:ln>
                <a:solidFill>
                  <a:prstClr val="white"/>
                </a:solidFill>
                <a:effectLst/>
                <a:uLnTx/>
                <a:uFillTx/>
                <a:latin typeface="Constantia"/>
                <a:ea typeface="+mn-ea"/>
                <a:cs typeface="+mn-cs"/>
              </a:rPr>
              <a:t>have automatic Natural Resource Area NSA designations?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onstantia"/>
              </a:rPr>
              <a:t>How does the proposed regulatory framework impact Chilmark?</a:t>
            </a:r>
            <a:r>
              <a:rPr kumimoji="0" lang="en-US" b="0" i="0" u="none" strike="noStrike" kern="1200" cap="none" spc="0" normalizeH="0" baseline="0" noProof="0" dirty="0">
                <a:ln>
                  <a:noFill/>
                </a:ln>
                <a:solidFill>
                  <a:prstClr val="white"/>
                </a:solidFill>
                <a:effectLst/>
                <a:uLnTx/>
                <a:uFillTx/>
                <a:latin typeface="Constantia"/>
                <a:ea typeface="+mn-ea"/>
                <a:cs typeface="+mn-cs"/>
              </a:rPr>
              <a:t> </a:t>
            </a:r>
          </a:p>
        </p:txBody>
      </p:sp>
      <p:cxnSp>
        <p:nvCxnSpPr>
          <p:cNvPr id="8" name="Straight Connector 7">
            <a:extLst>
              <a:ext uri="{FF2B5EF4-FFF2-40B4-BE49-F238E27FC236}">
                <a16:creationId xmlns:a16="http://schemas.microsoft.com/office/drawing/2014/main" id="{7A735B69-199D-2E0D-1F86-64A869D2E0FA}"/>
              </a:ext>
            </a:extLst>
          </p:cNvPr>
          <p:cNvCxnSpPr>
            <a:cxnSpLocks/>
            <a:stCxn id="9" idx="3"/>
            <a:endCxn id="6" idx="1"/>
          </p:cNvCxnSpPr>
          <p:nvPr/>
        </p:nvCxnSpPr>
        <p:spPr>
          <a:xfrm>
            <a:off x="3340774" y="3545054"/>
            <a:ext cx="1096807"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0F7F9416-D45F-4446-1B81-A74769124BB8}"/>
              </a:ext>
            </a:extLst>
          </p:cNvPr>
          <p:cNvCxnSpPr>
            <a:cxnSpLocks/>
            <a:stCxn id="6" idx="3"/>
            <a:endCxn id="10" idx="1"/>
          </p:cNvCxnSpPr>
          <p:nvPr/>
        </p:nvCxnSpPr>
        <p:spPr>
          <a:xfrm>
            <a:off x="7714180" y="3545054"/>
            <a:ext cx="773955" cy="0"/>
          </a:xfrm>
          <a:prstGeom prst="line">
            <a:avLst/>
          </a:prstGeom>
        </p:spPr>
        <p:style>
          <a:lnRef idx="1">
            <a:schemeClr val="accent5"/>
          </a:lnRef>
          <a:fillRef idx="0">
            <a:schemeClr val="accent5"/>
          </a:fillRef>
          <a:effectRef idx="0">
            <a:schemeClr val="accent5"/>
          </a:effectRef>
          <a:fontRef idx="minor">
            <a:schemeClr val="tx1"/>
          </a:fontRef>
        </p:style>
      </p:cxnSp>
      <p:sp>
        <p:nvSpPr>
          <p:cNvPr id="28" name="Arrow: Down 27">
            <a:extLst>
              <a:ext uri="{FF2B5EF4-FFF2-40B4-BE49-F238E27FC236}">
                <a16:creationId xmlns:a16="http://schemas.microsoft.com/office/drawing/2014/main" id="{B28C61D6-4C4E-BB15-9C43-AA9EBBF4426E}"/>
              </a:ext>
            </a:extLst>
          </p:cNvPr>
          <p:cNvSpPr/>
          <p:nvPr/>
        </p:nvSpPr>
        <p:spPr>
          <a:xfrm>
            <a:off x="1833374" y="3944475"/>
            <a:ext cx="197897" cy="351331"/>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1202209A-953A-FD8E-7FA8-01DFA690B863}"/>
              </a:ext>
            </a:extLst>
          </p:cNvPr>
          <p:cNvSpPr/>
          <p:nvPr/>
        </p:nvSpPr>
        <p:spPr>
          <a:xfrm>
            <a:off x="5756812" y="3944475"/>
            <a:ext cx="197897" cy="351331"/>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D136A654-17D4-CC6A-D96B-255935EC73F3}"/>
              </a:ext>
            </a:extLst>
          </p:cNvPr>
          <p:cNvSpPr/>
          <p:nvPr/>
        </p:nvSpPr>
        <p:spPr>
          <a:xfrm>
            <a:off x="9918629" y="3944631"/>
            <a:ext cx="197897" cy="351331"/>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B3989F86-1DCF-DA0C-D07B-1FA51831449F}"/>
              </a:ext>
            </a:extLst>
          </p:cNvPr>
          <p:cNvSpPr/>
          <p:nvPr/>
        </p:nvSpPr>
        <p:spPr>
          <a:xfrm>
            <a:off x="1833375" y="2773467"/>
            <a:ext cx="197897" cy="351331"/>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C32BD8FD-4486-BE76-C7F3-7E018EEE4BCF}"/>
              </a:ext>
            </a:extLst>
          </p:cNvPr>
          <p:cNvSpPr/>
          <p:nvPr/>
        </p:nvSpPr>
        <p:spPr>
          <a:xfrm>
            <a:off x="9918629" y="2783148"/>
            <a:ext cx="197897" cy="351331"/>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B14F1D5E-A240-12A4-924E-23C9064896FD}"/>
              </a:ext>
            </a:extLst>
          </p:cNvPr>
          <p:cNvSpPr/>
          <p:nvPr/>
        </p:nvSpPr>
        <p:spPr>
          <a:xfrm>
            <a:off x="5756813" y="2783147"/>
            <a:ext cx="197897" cy="351331"/>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52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F7FB-406D-4CF6-9DEA-41DBFAA625A3}"/>
              </a:ext>
            </a:extLst>
          </p:cNvPr>
          <p:cNvSpPr>
            <a:spLocks noGrp="1"/>
          </p:cNvSpPr>
          <p:nvPr>
            <p:ph type="title"/>
          </p:nvPr>
        </p:nvSpPr>
        <p:spPr>
          <a:xfrm>
            <a:off x="609600" y="505785"/>
            <a:ext cx="10972800" cy="827000"/>
          </a:xfrm>
        </p:spPr>
        <p:txBody>
          <a:bodyPr>
            <a:normAutofit/>
          </a:bodyPr>
          <a:lstStyle/>
          <a:p>
            <a:r>
              <a:rPr lang="en-US"/>
              <a:t>Meeting Agenda	</a:t>
            </a:r>
          </a:p>
        </p:txBody>
      </p:sp>
      <p:sp>
        <p:nvSpPr>
          <p:cNvPr id="3" name="Content Placeholder 2">
            <a:extLst>
              <a:ext uri="{FF2B5EF4-FFF2-40B4-BE49-F238E27FC236}">
                <a16:creationId xmlns:a16="http://schemas.microsoft.com/office/drawing/2014/main" id="{278ECADE-DF05-42D9-88C6-E997824DE4A6}"/>
              </a:ext>
            </a:extLst>
          </p:cNvPr>
          <p:cNvSpPr>
            <a:spLocks noGrp="1"/>
          </p:cNvSpPr>
          <p:nvPr>
            <p:ph idx="1"/>
          </p:nvPr>
        </p:nvSpPr>
        <p:spPr>
          <a:xfrm>
            <a:off x="609600" y="1332785"/>
            <a:ext cx="10972800" cy="5244285"/>
          </a:xfrm>
        </p:spPr>
        <p:txBody>
          <a:bodyPr vert="horz" lIns="91440" tIns="45720" rIns="91440" bIns="45720" anchor="t">
            <a:noAutofit/>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onstantia" panose="02030602050306030303" pitchFamily="18" charset="0"/>
                <a:ea typeface="Calibri" panose="020F0502020204030204" pitchFamily="34" charset="0"/>
                <a:cs typeface="Times New Roman"/>
              </a:rPr>
              <a:t>Introductions- All</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onstantia" panose="02030602050306030303" pitchFamily="18" charset="0"/>
                <a:ea typeface="Calibri" panose="020F0502020204030204" pitchFamily="34" charset="0"/>
                <a:cs typeface="Times New Roman"/>
              </a:rPr>
              <a:t>Meeting Objectives/ Milestones- Millie Garcia-Serrano, MassDEP SERO Regional Director</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onstantia" panose="02030602050306030303" pitchFamily="18" charset="0"/>
                <a:ea typeface="Calibri" panose="020F0502020204030204" pitchFamily="34" charset="0"/>
                <a:cs typeface="Times New Roman"/>
              </a:rPr>
              <a:t>Presentation of Proposed Regulatory Framework-  MassDEP</a:t>
            </a:r>
          </a:p>
          <a:p>
            <a:pPr marL="742950" marR="0" lvl="1" indent="-285750">
              <a:lnSpc>
                <a:spcPct val="107000"/>
              </a:lnSpc>
              <a:spcBef>
                <a:spcPts val="0"/>
              </a:spcBef>
              <a:spcAft>
                <a:spcPts val="0"/>
              </a:spcAft>
              <a:buFont typeface="Courier New" panose="02070309020205020404" pitchFamily="49" charset="0"/>
              <a:buChar char="o"/>
            </a:pPr>
            <a:r>
              <a:rPr lang="en-US" sz="1800">
                <a:effectLst/>
                <a:latin typeface="Constantia" panose="02030602050306030303" pitchFamily="18" charset="0"/>
                <a:ea typeface="Calibri" panose="020F0502020204030204" pitchFamily="34" charset="0"/>
                <a:cs typeface="Times New Roman"/>
              </a:rPr>
              <a:t>Nitrogen Sensitive Area (NSA) Designation</a:t>
            </a:r>
          </a:p>
          <a:p>
            <a:pPr marL="1143000" marR="0" lvl="2" indent="-228600">
              <a:lnSpc>
                <a:spcPct val="107000"/>
              </a:lnSpc>
              <a:spcBef>
                <a:spcPts val="0"/>
              </a:spcBef>
              <a:spcAft>
                <a:spcPts val="0"/>
              </a:spcAft>
              <a:buFont typeface="Wingdings" panose="05000000000000000000" pitchFamily="2" charset="2"/>
              <a:buChar char=""/>
            </a:pPr>
            <a:r>
              <a:rPr lang="en-US" sz="1800">
                <a:effectLst/>
                <a:latin typeface="Constantia" panose="02030602050306030303" pitchFamily="18" charset="0"/>
                <a:ea typeface="Calibri" panose="020F0502020204030204" pitchFamily="34" charset="0"/>
                <a:cs typeface="Times New Roman"/>
              </a:rPr>
              <a:t>Establishing New Natural Resource Area NSA</a:t>
            </a:r>
          </a:p>
          <a:p>
            <a:pPr marL="1600200" lvl="3" indent="-228600">
              <a:lnSpc>
                <a:spcPct val="107000"/>
              </a:lnSpc>
              <a:spcBef>
                <a:spcPts val="0"/>
              </a:spcBef>
              <a:buFont typeface="Symbol" panose="05050102010706020507" pitchFamily="18" charset="2"/>
              <a:buChar char=""/>
            </a:pPr>
            <a:r>
              <a:rPr lang="en-US" sz="1800">
                <a:effectLst/>
                <a:latin typeface="Constantia" panose="02030602050306030303" pitchFamily="18" charset="0"/>
                <a:ea typeface="Calibri" panose="020F0502020204030204" pitchFamily="34" charset="0"/>
                <a:cs typeface="Times New Roman"/>
              </a:rPr>
              <a:t>Requirements and Exemptions</a:t>
            </a:r>
            <a:r>
              <a:rPr lang="en-US" sz="1800">
                <a:latin typeface="Constantia" panose="02030602050306030303" pitchFamily="18" charset="0"/>
                <a:ea typeface="Calibri" panose="020F0502020204030204" pitchFamily="34" charset="0"/>
                <a:cs typeface="Times New Roman"/>
              </a:rPr>
              <a:t> </a:t>
            </a:r>
          </a:p>
          <a:p>
            <a:pPr marR="0" lvl="3" indent="-210185">
              <a:lnSpc>
                <a:spcPct val="107000"/>
              </a:lnSpc>
              <a:spcBef>
                <a:spcPts val="0"/>
              </a:spcBef>
              <a:spcAft>
                <a:spcPts val="0"/>
              </a:spcAft>
              <a:buFont typeface="Symbol" panose="05050102010706020507" pitchFamily="18" charset="2"/>
              <a:buChar char=""/>
            </a:pPr>
            <a:r>
              <a:rPr lang="en-US" sz="1800">
                <a:effectLst/>
                <a:latin typeface="Constantia" panose="02030602050306030303" pitchFamily="18" charset="0"/>
                <a:ea typeface="Calibri" panose="020F0502020204030204" pitchFamily="34" charset="0"/>
                <a:cs typeface="Times New Roman"/>
              </a:rPr>
              <a:t>Watershed Permit</a:t>
            </a:r>
          </a:p>
          <a:p>
            <a:pPr marL="1600200" marR="0" lvl="3" indent="-228600">
              <a:lnSpc>
                <a:spcPct val="107000"/>
              </a:lnSpc>
              <a:spcBef>
                <a:spcPts val="0"/>
              </a:spcBef>
              <a:spcAft>
                <a:spcPts val="0"/>
              </a:spcAft>
              <a:buFont typeface="Symbol" panose="05050102010706020507" pitchFamily="18" charset="2"/>
              <a:buChar char=""/>
            </a:pPr>
            <a:r>
              <a:rPr lang="en-US" sz="1800">
                <a:effectLst/>
                <a:latin typeface="Constantia" panose="02030602050306030303" pitchFamily="18" charset="0"/>
                <a:ea typeface="Calibri" panose="020F0502020204030204" pitchFamily="34" charset="0"/>
                <a:cs typeface="Times New Roman"/>
              </a:rPr>
              <a:t>Application Components, Permit Requirements, Permitting Processes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onstantia" panose="02030602050306030303" pitchFamily="18" charset="0"/>
                <a:ea typeface="Calibri" panose="020F0502020204030204" pitchFamily="34" charset="0"/>
                <a:cs typeface="Times New Roman"/>
              </a:rPr>
              <a:t>Watershed Management Plan Update</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800">
                <a:effectLst/>
                <a:latin typeface="Constantia" panose="02030602050306030303" pitchFamily="18" charset="0"/>
                <a:ea typeface="Calibri" panose="020F0502020204030204" pitchFamily="34" charset="0"/>
                <a:cs typeface="Times New Roman"/>
              </a:rPr>
              <a:t>CWMP Update</a:t>
            </a:r>
            <a:r>
              <a:rPr lang="en-US" sz="1800">
                <a:latin typeface="Constantia" panose="02030602050306030303" pitchFamily="18" charset="0"/>
                <a:ea typeface="Calibri" panose="020F0502020204030204" pitchFamily="34" charset="0"/>
                <a:cs typeface="Times New Roman"/>
              </a:rPr>
              <a:t> </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800">
                <a:effectLst/>
                <a:latin typeface="Constantia" panose="02030602050306030303" pitchFamily="18" charset="0"/>
                <a:ea typeface="Calibri" panose="020F0502020204030204" pitchFamily="34" charset="0"/>
                <a:cs typeface="Times New Roman"/>
              </a:rPr>
              <a:t>Anticipated needs for Plan completion/ update</a:t>
            </a:r>
            <a:r>
              <a:rPr lang="en-US" sz="1800">
                <a:latin typeface="Constantia" panose="02030602050306030303" pitchFamily="18" charset="0"/>
                <a:ea typeface="Calibri" panose="020F0502020204030204" pitchFamily="34" charset="0"/>
                <a:cs typeface="Times New Roman"/>
              </a:rPr>
              <a:t> </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800">
                <a:effectLst/>
                <a:latin typeface="Constantia" panose="02030602050306030303" pitchFamily="18" charset="0"/>
                <a:ea typeface="Calibri" panose="020F0502020204030204" pitchFamily="34" charset="0"/>
                <a:cs typeface="Times New Roman"/>
              </a:rPr>
              <a:t>Data gaps</a:t>
            </a:r>
          </a:p>
          <a:p>
            <a:pPr marL="342900" indent="-342900">
              <a:lnSpc>
                <a:spcPct val="107000"/>
              </a:lnSpc>
              <a:spcBef>
                <a:spcPts val="0"/>
              </a:spcBef>
              <a:buFont typeface="Symbol" panose="05050102010706020507" pitchFamily="18" charset="2"/>
              <a:buChar char=""/>
            </a:pPr>
            <a:r>
              <a:rPr lang="en-US" sz="1800">
                <a:effectLst/>
                <a:latin typeface="Constantia"/>
                <a:ea typeface="Calibri" panose="020F0502020204030204" pitchFamily="34" charset="0"/>
                <a:cs typeface="Times New Roman"/>
              </a:rPr>
              <a:t>Funding Opportunities - Maria Pinaud, MassDEP</a:t>
            </a:r>
          </a:p>
          <a:p>
            <a:pPr marL="742950" marR="0" lvl="1" indent="-285750">
              <a:lnSpc>
                <a:spcPct val="107000"/>
              </a:lnSpc>
              <a:spcBef>
                <a:spcPts val="0"/>
              </a:spcBef>
              <a:spcAft>
                <a:spcPts val="0"/>
              </a:spcAft>
              <a:buFont typeface="Courier New" panose="02070309020205020404" pitchFamily="49" charset="0"/>
              <a:buChar char="o"/>
            </a:pPr>
            <a:r>
              <a:rPr lang="en-US" sz="1800">
                <a:effectLst/>
                <a:latin typeface="Constantia"/>
                <a:ea typeface="Calibri" panose="020F0502020204030204" pitchFamily="34" charset="0"/>
                <a:cs typeface="Times New Roman"/>
              </a:rPr>
              <a:t>SRF Program/Community Septic System Program/Loans</a:t>
            </a:r>
          </a:p>
          <a:p>
            <a:pPr marL="742950" marR="0" lvl="1" indent="-285750">
              <a:lnSpc>
                <a:spcPct val="107000"/>
              </a:lnSpc>
              <a:spcBef>
                <a:spcPts val="0"/>
              </a:spcBef>
              <a:spcAft>
                <a:spcPts val="0"/>
              </a:spcAft>
              <a:buFont typeface="Courier New" panose="02070309020205020404" pitchFamily="49" charset="0"/>
              <a:buChar char="o"/>
            </a:pPr>
            <a:r>
              <a:rPr lang="en-US" sz="1800">
                <a:effectLst/>
                <a:latin typeface="Constantia"/>
                <a:ea typeface="Calibri" panose="020F0502020204030204" pitchFamily="34" charset="0"/>
                <a:cs typeface="Times New Roman"/>
              </a:rPr>
              <a:t>Other Programs (e.g. SNEP)</a:t>
            </a:r>
          </a:p>
          <a:p>
            <a:pPr marL="342900" indent="-342900">
              <a:lnSpc>
                <a:spcPct val="107000"/>
              </a:lnSpc>
              <a:spcBef>
                <a:spcPts val="0"/>
              </a:spcBef>
              <a:buFont typeface="Symbol" panose="05050102010706020507" pitchFamily="18" charset="2"/>
              <a:buChar char=""/>
            </a:pPr>
            <a:r>
              <a:rPr lang="en-US" sz="1800">
                <a:effectLst/>
                <a:latin typeface="Constantia"/>
                <a:ea typeface="Calibri" panose="020F0502020204030204" pitchFamily="34" charset="0"/>
                <a:cs typeface="Times New Roman"/>
              </a:rPr>
              <a:t>General Discussion/ Opportunity for feedback on proposed regulatory strategy, MassDEP</a:t>
            </a:r>
            <a:r>
              <a:rPr lang="en-US" sz="1800">
                <a:latin typeface="Constantia"/>
                <a:ea typeface="Calibri" panose="020F0502020204030204" pitchFamily="34" charset="0"/>
                <a:cs typeface="Times New Roman"/>
              </a:rPr>
              <a:t> </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1800">
                <a:effectLst/>
                <a:latin typeface="Constantia" panose="02030602050306030303" pitchFamily="18" charset="0"/>
                <a:ea typeface="Calibri" panose="020F0502020204030204" pitchFamily="34" charset="0"/>
                <a:cs typeface="Times New Roman"/>
              </a:rPr>
              <a:t>Next Steps- Millie Garcia-Serrano, MassDEP</a:t>
            </a:r>
            <a:r>
              <a:rPr lang="en-US" sz="1800">
                <a:latin typeface="Constantia" panose="02030602050306030303" pitchFamily="18" charset="0"/>
                <a:ea typeface="Calibri" panose="020F0502020204030204" pitchFamily="34" charset="0"/>
                <a:cs typeface="Times New Roman"/>
              </a:rPr>
              <a:t> </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379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69D46B38-D3AA-FE9D-B8A6-94A929943F70}"/>
              </a:ext>
            </a:extLst>
          </p:cNvPr>
          <p:cNvCxnSpPr>
            <a:cxnSpLocks/>
            <a:stCxn id="18" idx="3"/>
          </p:cNvCxnSpPr>
          <p:nvPr/>
        </p:nvCxnSpPr>
        <p:spPr>
          <a:xfrm flipV="1">
            <a:off x="2437801" y="2764534"/>
            <a:ext cx="707028" cy="1"/>
          </a:xfrm>
          <a:prstGeom prst="line">
            <a:avLst/>
          </a:prstGeom>
        </p:spPr>
        <p:style>
          <a:lnRef idx="1">
            <a:schemeClr val="accent5"/>
          </a:lnRef>
          <a:fillRef idx="0">
            <a:schemeClr val="accent5"/>
          </a:fillRef>
          <a:effectRef idx="0">
            <a:schemeClr val="accent5"/>
          </a:effectRef>
          <a:fontRef idx="minor">
            <a:schemeClr val="tx1"/>
          </a:fontRef>
        </p:style>
      </p:cxnSp>
      <p:sp>
        <p:nvSpPr>
          <p:cNvPr id="4" name="Title 1">
            <a:extLst>
              <a:ext uri="{FF2B5EF4-FFF2-40B4-BE49-F238E27FC236}">
                <a16:creationId xmlns:a16="http://schemas.microsoft.com/office/drawing/2014/main" id="{0C6EB348-282A-9566-462F-8BB6BDD864CD}"/>
              </a:ext>
            </a:extLst>
          </p:cNvPr>
          <p:cNvSpPr>
            <a:spLocks noGrp="1"/>
          </p:cNvSpPr>
          <p:nvPr>
            <p:ph type="title"/>
          </p:nvPr>
        </p:nvSpPr>
        <p:spPr>
          <a:xfrm>
            <a:off x="0" y="932634"/>
            <a:ext cx="12192000" cy="1015663"/>
          </a:xfrm>
        </p:spPr>
        <p:txBody>
          <a:bodyPr>
            <a:normAutofit fontScale="90000"/>
          </a:bodyPr>
          <a:lstStyle/>
          <a:p>
            <a:pPr algn="ctr"/>
            <a:r>
              <a:rPr lang="en-US" dirty="0"/>
              <a:t>Proposed </a:t>
            </a:r>
            <a:r>
              <a:rPr lang="en-US" sz="4400" dirty="0"/>
              <a:t>Regulatory</a:t>
            </a:r>
            <a:r>
              <a:rPr lang="en-US" dirty="0"/>
              <a:t> Framework: Chilmark</a:t>
            </a:r>
            <a:br>
              <a:rPr lang="en-US" dirty="0"/>
            </a:br>
            <a:endParaRPr lang="en-US" dirty="0"/>
          </a:p>
        </p:txBody>
      </p:sp>
      <p:sp>
        <p:nvSpPr>
          <p:cNvPr id="9" name="Rectangle: Rounded Corners 8">
            <a:extLst>
              <a:ext uri="{FF2B5EF4-FFF2-40B4-BE49-F238E27FC236}">
                <a16:creationId xmlns:a16="http://schemas.microsoft.com/office/drawing/2014/main" id="{66FAAD8D-24ED-1198-F988-71B38254DC7B}"/>
              </a:ext>
            </a:extLst>
          </p:cNvPr>
          <p:cNvSpPr/>
          <p:nvPr/>
        </p:nvSpPr>
        <p:spPr>
          <a:xfrm>
            <a:off x="318839" y="1379365"/>
            <a:ext cx="11126450" cy="584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Other considerations for how the regulatory framework can impact Chilmark.</a:t>
            </a:r>
          </a:p>
        </p:txBody>
      </p:sp>
      <p:graphicFrame>
        <p:nvGraphicFramePr>
          <p:cNvPr id="13" name="Diagram 12">
            <a:extLst>
              <a:ext uri="{FF2B5EF4-FFF2-40B4-BE49-F238E27FC236}">
                <a16:creationId xmlns:a16="http://schemas.microsoft.com/office/drawing/2014/main" id="{C258D8E6-8F65-0BF9-A944-92CA2A50B233}"/>
              </a:ext>
            </a:extLst>
          </p:cNvPr>
          <p:cNvGraphicFramePr/>
          <p:nvPr>
            <p:extLst>
              <p:ext uri="{D42A27DB-BD31-4B8C-83A1-F6EECF244321}">
                <p14:modId xmlns:p14="http://schemas.microsoft.com/office/powerpoint/2010/main" val="3567432290"/>
              </p:ext>
            </p:extLst>
          </p:nvPr>
        </p:nvGraphicFramePr>
        <p:xfrm>
          <a:off x="0" y="3784371"/>
          <a:ext cx="11950574" cy="2899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AFDBD0E-A3F7-B70C-C76F-AC6BF0E3140A}"/>
              </a:ext>
            </a:extLst>
          </p:cNvPr>
          <p:cNvSpPr txBox="1"/>
          <p:nvPr/>
        </p:nvSpPr>
        <p:spPr>
          <a:xfrm>
            <a:off x="6557268" y="2350581"/>
            <a:ext cx="2726008" cy="10156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n-US" sz="1200" dirty="0">
                <a:solidFill>
                  <a:prstClr val="black"/>
                </a:solidFill>
                <a:latin typeface="Constantia"/>
              </a:rPr>
              <a:t>Will any pond or estuary responsible to Chilmark for nitrogen load contributions have to go through the NSA public process before the designation. </a:t>
            </a:r>
          </a:p>
        </p:txBody>
      </p:sp>
      <p:sp>
        <p:nvSpPr>
          <p:cNvPr id="6" name="TextBox 5">
            <a:extLst>
              <a:ext uri="{FF2B5EF4-FFF2-40B4-BE49-F238E27FC236}">
                <a16:creationId xmlns:a16="http://schemas.microsoft.com/office/drawing/2014/main" id="{673E1298-7347-C7B5-72C0-276E823FBCA8}"/>
              </a:ext>
            </a:extLst>
          </p:cNvPr>
          <p:cNvSpPr txBox="1"/>
          <p:nvPr/>
        </p:nvSpPr>
        <p:spPr>
          <a:xfrm>
            <a:off x="2743200" y="2356413"/>
            <a:ext cx="3310791" cy="97719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solidFill>
                  <a:prstClr val="black"/>
                </a:solidFill>
                <a:latin typeface="Constantia"/>
              </a:rPr>
              <a:t>If found to be adversely impacted by nitrogen, will the TMDL for Long Cove Pond need to be issued before MassDEP can designate it as a NSA</a:t>
            </a:r>
            <a:r>
              <a:rPr kumimoji="0" lang="en-US" sz="1150" b="0" i="0" u="none" strike="noStrike" kern="1200" cap="none" spc="0" normalizeH="0" baseline="0" noProof="0" dirty="0">
                <a:ln>
                  <a:noFill/>
                </a:ln>
                <a:solidFill>
                  <a:prstClr val="black"/>
                </a:solidFill>
                <a:effectLst/>
                <a:uLnTx/>
                <a:uFillTx/>
                <a:latin typeface="Constantia"/>
                <a:ea typeface="+mn-ea"/>
                <a:cs typeface="+mn-cs"/>
              </a:rPr>
              <a:t>? Can the Menemsha </a:t>
            </a:r>
            <a:r>
              <a:rPr kumimoji="0" lang="en-US" sz="1150" b="0" i="0" u="none" strike="noStrike" kern="1200" cap="none" spc="0" normalizeH="0" baseline="0" noProof="0" dirty="0" err="1">
                <a:ln>
                  <a:noFill/>
                </a:ln>
                <a:solidFill>
                  <a:prstClr val="black"/>
                </a:solidFill>
                <a:effectLst/>
                <a:uLnTx/>
                <a:uFillTx/>
                <a:latin typeface="Constantia"/>
                <a:ea typeface="+mn-ea"/>
                <a:cs typeface="+mn-cs"/>
              </a:rPr>
              <a:t>Squibnocket</a:t>
            </a:r>
            <a:r>
              <a:rPr kumimoji="0" lang="en-US" sz="1150" b="0" i="0" u="none" strike="noStrike" kern="1200" cap="none" spc="0" normalizeH="0" baseline="0" noProof="0" dirty="0">
                <a:ln>
                  <a:noFill/>
                </a:ln>
                <a:solidFill>
                  <a:prstClr val="black"/>
                </a:solidFill>
                <a:effectLst/>
                <a:uLnTx/>
                <a:uFillTx/>
                <a:latin typeface="Constantia"/>
                <a:ea typeface="+mn-ea"/>
                <a:cs typeface="+mn-cs"/>
              </a:rPr>
              <a:t> watershed area still be designated without a TMDL? </a:t>
            </a:r>
          </a:p>
        </p:txBody>
      </p:sp>
      <p:sp>
        <p:nvSpPr>
          <p:cNvPr id="7" name="TextBox 6">
            <a:extLst>
              <a:ext uri="{FF2B5EF4-FFF2-40B4-BE49-F238E27FC236}">
                <a16:creationId xmlns:a16="http://schemas.microsoft.com/office/drawing/2014/main" id="{1EC8E7DE-453D-D926-23DA-386F4559CAA0}"/>
              </a:ext>
            </a:extLst>
          </p:cNvPr>
          <p:cNvSpPr txBox="1"/>
          <p:nvPr/>
        </p:nvSpPr>
        <p:spPr>
          <a:xfrm>
            <a:off x="9607585" y="2629655"/>
            <a:ext cx="2101878"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onstantia"/>
                <a:ea typeface="+mn-ea"/>
                <a:cs typeface="+mn-cs"/>
              </a:rPr>
              <a:t>What </a:t>
            </a:r>
            <a:r>
              <a:rPr lang="en-US" sz="1200">
                <a:solidFill>
                  <a:prstClr val="black"/>
                </a:solidFill>
                <a:latin typeface="Constantia"/>
              </a:rPr>
              <a:t>happens after designation?</a:t>
            </a:r>
          </a:p>
        </p:txBody>
      </p:sp>
      <p:cxnSp>
        <p:nvCxnSpPr>
          <p:cNvPr id="8" name="Straight Connector 7">
            <a:extLst>
              <a:ext uri="{FF2B5EF4-FFF2-40B4-BE49-F238E27FC236}">
                <a16:creationId xmlns:a16="http://schemas.microsoft.com/office/drawing/2014/main" id="{6C57D39B-5B98-22BC-D19B-617DED534E3B}"/>
              </a:ext>
            </a:extLst>
          </p:cNvPr>
          <p:cNvCxnSpPr>
            <a:cxnSpLocks/>
            <a:stCxn id="6" idx="3"/>
            <a:endCxn id="5" idx="1"/>
          </p:cNvCxnSpPr>
          <p:nvPr/>
        </p:nvCxnSpPr>
        <p:spPr>
          <a:xfrm>
            <a:off x="6053991" y="2845009"/>
            <a:ext cx="503277" cy="13404"/>
          </a:xfrm>
          <a:prstGeom prst="line">
            <a:avLst/>
          </a:prstGeom>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DE7A1444-5F5C-8132-5B13-2A71B2FC067C}"/>
              </a:ext>
            </a:extLst>
          </p:cNvPr>
          <p:cNvCxnSpPr>
            <a:cxnSpLocks/>
            <a:stCxn id="5" idx="3"/>
            <a:endCxn id="7" idx="1"/>
          </p:cNvCxnSpPr>
          <p:nvPr/>
        </p:nvCxnSpPr>
        <p:spPr>
          <a:xfrm>
            <a:off x="9283276" y="2858413"/>
            <a:ext cx="324309" cy="2075"/>
          </a:xfrm>
          <a:prstGeom prst="line">
            <a:avLst/>
          </a:prstGeom>
        </p:spPr>
        <p:style>
          <a:lnRef idx="1">
            <a:schemeClr val="accent5"/>
          </a:lnRef>
          <a:fillRef idx="0">
            <a:schemeClr val="accent5"/>
          </a:fillRef>
          <a:effectRef idx="0">
            <a:schemeClr val="accent5"/>
          </a:effectRef>
          <a:fontRef idx="minor">
            <a:schemeClr val="tx1"/>
          </a:fontRef>
        </p:style>
      </p:cxnSp>
      <p:sp>
        <p:nvSpPr>
          <p:cNvPr id="11" name="Arrow: Down 10">
            <a:extLst>
              <a:ext uri="{FF2B5EF4-FFF2-40B4-BE49-F238E27FC236}">
                <a16:creationId xmlns:a16="http://schemas.microsoft.com/office/drawing/2014/main" id="{A321AEAE-918C-8838-4EED-4E2784667899}"/>
              </a:ext>
            </a:extLst>
          </p:cNvPr>
          <p:cNvSpPr/>
          <p:nvPr/>
        </p:nvSpPr>
        <p:spPr>
          <a:xfrm>
            <a:off x="1188569" y="3158525"/>
            <a:ext cx="197897" cy="310015"/>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1A64B043-7843-1B43-70AF-24728F3420FA}"/>
              </a:ext>
            </a:extLst>
          </p:cNvPr>
          <p:cNvSpPr/>
          <p:nvPr/>
        </p:nvSpPr>
        <p:spPr>
          <a:xfrm>
            <a:off x="7607538" y="3379762"/>
            <a:ext cx="197897" cy="351331"/>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7834ADFF-9298-AAD4-3A29-3CAB8341FD48}"/>
              </a:ext>
            </a:extLst>
          </p:cNvPr>
          <p:cNvSpPr/>
          <p:nvPr/>
        </p:nvSpPr>
        <p:spPr>
          <a:xfrm>
            <a:off x="10460627" y="3101171"/>
            <a:ext cx="197897" cy="367370"/>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3B7EE614-F215-2C0D-437F-84910A14325A}"/>
              </a:ext>
            </a:extLst>
          </p:cNvPr>
          <p:cNvSpPr/>
          <p:nvPr/>
        </p:nvSpPr>
        <p:spPr>
          <a:xfrm>
            <a:off x="1224242" y="1975205"/>
            <a:ext cx="235407" cy="351331"/>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5473F5D8-7703-0ACA-5053-A013562A2E77}"/>
              </a:ext>
            </a:extLst>
          </p:cNvPr>
          <p:cNvSpPr/>
          <p:nvPr/>
        </p:nvSpPr>
        <p:spPr>
          <a:xfrm>
            <a:off x="10441873" y="1954668"/>
            <a:ext cx="235407" cy="395913"/>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EFF20CF0-7C0E-1FA1-8FC4-192B696CE614}"/>
              </a:ext>
            </a:extLst>
          </p:cNvPr>
          <p:cNvSpPr/>
          <p:nvPr/>
        </p:nvSpPr>
        <p:spPr>
          <a:xfrm>
            <a:off x="7598161" y="1988291"/>
            <a:ext cx="216652" cy="338245"/>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05C2AD1-E9B5-E26F-4455-8A968D8B4061}"/>
              </a:ext>
            </a:extLst>
          </p:cNvPr>
          <p:cNvSpPr txBox="1"/>
          <p:nvPr/>
        </p:nvSpPr>
        <p:spPr>
          <a:xfrm>
            <a:off x="106340" y="2379814"/>
            <a:ext cx="2331461"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onstantia"/>
              </a:rPr>
              <a:t>Are there estuaries or ponds other than the Chilmark Embayment System and TGP System that could be designated as a NSA? </a:t>
            </a:r>
            <a:endParaRPr kumimoji="0" lang="en-US" sz="11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37" name="Arrow: Down 36">
            <a:extLst>
              <a:ext uri="{FF2B5EF4-FFF2-40B4-BE49-F238E27FC236}">
                <a16:creationId xmlns:a16="http://schemas.microsoft.com/office/drawing/2014/main" id="{368C33D7-6623-BD7B-DCB3-6330B46C6E07}"/>
              </a:ext>
            </a:extLst>
          </p:cNvPr>
          <p:cNvSpPr/>
          <p:nvPr/>
        </p:nvSpPr>
        <p:spPr>
          <a:xfrm>
            <a:off x="4129035" y="3333604"/>
            <a:ext cx="197897" cy="310015"/>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E3F0F5AA-27C6-6668-BBB7-2F9BCBFE48A0}"/>
              </a:ext>
            </a:extLst>
          </p:cNvPr>
          <p:cNvSpPr/>
          <p:nvPr/>
        </p:nvSpPr>
        <p:spPr>
          <a:xfrm>
            <a:off x="4129035" y="1975205"/>
            <a:ext cx="235407" cy="351331"/>
          </a:xfrm>
          <a:prstGeom prst="downArrow">
            <a:avLst>
              <a:gd name="adj1" fmla="val 50000"/>
              <a:gd name="adj2" fmla="val 111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73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EA23-7A05-4688-8917-B2F3D4B0FFBD}"/>
              </a:ext>
            </a:extLst>
          </p:cNvPr>
          <p:cNvSpPr>
            <a:spLocks noGrp="1"/>
          </p:cNvSpPr>
          <p:nvPr>
            <p:ph type="title"/>
          </p:nvPr>
        </p:nvSpPr>
        <p:spPr>
          <a:xfrm>
            <a:off x="872150" y="202863"/>
            <a:ext cx="10797767" cy="1019419"/>
          </a:xfrm>
        </p:spPr>
        <p:txBody>
          <a:bodyPr>
            <a:normAutofit/>
          </a:bodyPr>
          <a:lstStyle/>
          <a:p>
            <a:pPr algn="ctr"/>
            <a:r>
              <a:rPr lang="en-US" sz="4000" dirty="0"/>
              <a:t>Watershed Management Plan Update</a:t>
            </a:r>
          </a:p>
        </p:txBody>
      </p:sp>
      <p:pic>
        <p:nvPicPr>
          <p:cNvPr id="4" name="Picture 3">
            <a:extLst>
              <a:ext uri="{FF2B5EF4-FFF2-40B4-BE49-F238E27FC236}">
                <a16:creationId xmlns:a16="http://schemas.microsoft.com/office/drawing/2014/main" id="{33FCEC21-E3DB-6B0F-EA16-1542BAD3EE90}"/>
              </a:ext>
            </a:extLst>
          </p:cNvPr>
          <p:cNvPicPr>
            <a:picLocks noChangeAspect="1"/>
          </p:cNvPicPr>
          <p:nvPr/>
        </p:nvPicPr>
        <p:blipFill>
          <a:blip r:embed="rId2"/>
          <a:stretch>
            <a:fillRect/>
          </a:stretch>
        </p:blipFill>
        <p:spPr>
          <a:xfrm>
            <a:off x="271605" y="1466725"/>
            <a:ext cx="3746782" cy="4255066"/>
          </a:xfrm>
          <a:prstGeom prst="rect">
            <a:avLst/>
          </a:prstGeom>
        </p:spPr>
      </p:pic>
      <p:pic>
        <p:nvPicPr>
          <p:cNvPr id="8" name="Picture 7">
            <a:extLst>
              <a:ext uri="{FF2B5EF4-FFF2-40B4-BE49-F238E27FC236}">
                <a16:creationId xmlns:a16="http://schemas.microsoft.com/office/drawing/2014/main" id="{5616F30E-0404-8FAC-2C98-5DF7DEBEBAE7}"/>
              </a:ext>
            </a:extLst>
          </p:cNvPr>
          <p:cNvPicPr>
            <a:picLocks noChangeAspect="1"/>
          </p:cNvPicPr>
          <p:nvPr/>
        </p:nvPicPr>
        <p:blipFill rotWithShape="1">
          <a:blip r:embed="rId3"/>
          <a:srcRect b="13796"/>
          <a:stretch/>
        </p:blipFill>
        <p:spPr>
          <a:xfrm>
            <a:off x="4201042" y="1466725"/>
            <a:ext cx="3789915" cy="4255066"/>
          </a:xfrm>
          <a:prstGeom prst="rect">
            <a:avLst/>
          </a:prstGeom>
        </p:spPr>
      </p:pic>
      <p:pic>
        <p:nvPicPr>
          <p:cNvPr id="10" name="Picture 9">
            <a:extLst>
              <a:ext uri="{FF2B5EF4-FFF2-40B4-BE49-F238E27FC236}">
                <a16:creationId xmlns:a16="http://schemas.microsoft.com/office/drawing/2014/main" id="{B58A2478-E1D5-C2FC-9E48-646D4FC0957D}"/>
              </a:ext>
            </a:extLst>
          </p:cNvPr>
          <p:cNvPicPr>
            <a:picLocks noChangeAspect="1"/>
          </p:cNvPicPr>
          <p:nvPr/>
        </p:nvPicPr>
        <p:blipFill rotWithShape="1">
          <a:blip r:embed="rId4"/>
          <a:srcRect b="13927"/>
          <a:stretch/>
        </p:blipFill>
        <p:spPr>
          <a:xfrm>
            <a:off x="8173612" y="1466725"/>
            <a:ext cx="3815295" cy="4255066"/>
          </a:xfrm>
          <a:prstGeom prst="rect">
            <a:avLst/>
          </a:prstGeom>
        </p:spPr>
      </p:pic>
      <p:sp>
        <p:nvSpPr>
          <p:cNvPr id="11" name="TextBox 10">
            <a:extLst>
              <a:ext uri="{FF2B5EF4-FFF2-40B4-BE49-F238E27FC236}">
                <a16:creationId xmlns:a16="http://schemas.microsoft.com/office/drawing/2014/main" id="{AE2BC02A-16E9-7B5C-F523-D7A5AEBB6D21}"/>
              </a:ext>
            </a:extLst>
          </p:cNvPr>
          <p:cNvSpPr txBox="1"/>
          <p:nvPr/>
        </p:nvSpPr>
        <p:spPr>
          <a:xfrm>
            <a:off x="181070" y="5966234"/>
            <a:ext cx="3837318" cy="646331"/>
          </a:xfrm>
          <a:prstGeom prst="rect">
            <a:avLst/>
          </a:prstGeom>
          <a:noFill/>
        </p:spPr>
        <p:txBody>
          <a:bodyPr wrap="square" rtlCol="0">
            <a:spAutoFit/>
          </a:bodyPr>
          <a:lstStyle/>
          <a:p>
            <a:r>
              <a:rPr lang="en-US" dirty="0"/>
              <a:t>Chilmark Pond Embayment System, (MVC 2021)</a:t>
            </a:r>
          </a:p>
        </p:txBody>
      </p:sp>
      <p:sp>
        <p:nvSpPr>
          <p:cNvPr id="13" name="TextBox 12">
            <a:extLst>
              <a:ext uri="{FF2B5EF4-FFF2-40B4-BE49-F238E27FC236}">
                <a16:creationId xmlns:a16="http://schemas.microsoft.com/office/drawing/2014/main" id="{486F12E4-E361-4D7A-537A-DBD4C7F9457B}"/>
              </a:ext>
            </a:extLst>
          </p:cNvPr>
          <p:cNvSpPr txBox="1"/>
          <p:nvPr/>
        </p:nvSpPr>
        <p:spPr>
          <a:xfrm>
            <a:off x="4094430" y="5966234"/>
            <a:ext cx="3837318" cy="646331"/>
          </a:xfrm>
          <a:prstGeom prst="rect">
            <a:avLst/>
          </a:prstGeom>
          <a:noFill/>
        </p:spPr>
        <p:txBody>
          <a:bodyPr wrap="square">
            <a:spAutoFit/>
          </a:bodyPr>
          <a:lstStyle/>
          <a:p>
            <a:r>
              <a:rPr lang="en-US" dirty="0"/>
              <a:t>Menemsha-</a:t>
            </a:r>
            <a:r>
              <a:rPr lang="en-US" dirty="0" err="1"/>
              <a:t>Squibnocket</a:t>
            </a:r>
            <a:r>
              <a:rPr lang="en-US" dirty="0"/>
              <a:t> Embayment System, (MVC 2021)</a:t>
            </a:r>
          </a:p>
        </p:txBody>
      </p:sp>
      <p:sp>
        <p:nvSpPr>
          <p:cNvPr id="14" name="TextBox 13">
            <a:extLst>
              <a:ext uri="{FF2B5EF4-FFF2-40B4-BE49-F238E27FC236}">
                <a16:creationId xmlns:a16="http://schemas.microsoft.com/office/drawing/2014/main" id="{77957CD4-7D38-2887-3ECD-001F9E511E8C}"/>
              </a:ext>
            </a:extLst>
          </p:cNvPr>
          <p:cNvSpPr txBox="1"/>
          <p:nvPr/>
        </p:nvSpPr>
        <p:spPr>
          <a:xfrm>
            <a:off x="8151589" y="5966233"/>
            <a:ext cx="3837318" cy="646331"/>
          </a:xfrm>
          <a:prstGeom prst="rect">
            <a:avLst/>
          </a:prstGeom>
          <a:noFill/>
        </p:spPr>
        <p:txBody>
          <a:bodyPr wrap="square">
            <a:spAutoFit/>
          </a:bodyPr>
          <a:lstStyle/>
          <a:p>
            <a:r>
              <a:rPr lang="en-US" dirty="0"/>
              <a:t>Tisbury Great Pond Embayment System &amp; Long Pond , (MVC 2021)</a:t>
            </a:r>
          </a:p>
        </p:txBody>
      </p:sp>
    </p:spTree>
    <p:extLst>
      <p:ext uri="{BB962C8B-B14F-4D97-AF65-F5344CB8AC3E}">
        <p14:creationId xmlns:p14="http://schemas.microsoft.com/office/powerpoint/2010/main" val="1458164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D4D2-4066-3E57-624E-56A25960FED9}"/>
              </a:ext>
            </a:extLst>
          </p:cNvPr>
          <p:cNvSpPr>
            <a:spLocks noGrp="1"/>
          </p:cNvSpPr>
          <p:nvPr>
            <p:ph type="title"/>
          </p:nvPr>
        </p:nvSpPr>
        <p:spPr>
          <a:xfrm>
            <a:off x="609600" y="1067645"/>
            <a:ext cx="10972800" cy="1143000"/>
          </a:xfrm>
        </p:spPr>
        <p:txBody>
          <a:bodyPr vert="horz" lIns="0" tIns="45720" rIns="0" bIns="0" anchor="b">
            <a:normAutofit fontScale="90000"/>
          </a:bodyPr>
          <a:lstStyle/>
          <a:p>
            <a:r>
              <a:rPr lang="en-US" b="1">
                <a:ea typeface="+mj-lt"/>
                <a:cs typeface="+mj-lt"/>
              </a:rPr>
              <a:t>SRF’s Community Septic Management Program (CSMP) Loan Model</a:t>
            </a:r>
            <a:endParaRPr lang="en-US"/>
          </a:p>
        </p:txBody>
      </p:sp>
      <p:sp>
        <p:nvSpPr>
          <p:cNvPr id="3" name="Content Placeholder 2">
            <a:extLst>
              <a:ext uri="{FF2B5EF4-FFF2-40B4-BE49-F238E27FC236}">
                <a16:creationId xmlns:a16="http://schemas.microsoft.com/office/drawing/2014/main" id="{B1E00F72-89C8-C4CB-1985-802C72699ABD}"/>
              </a:ext>
            </a:extLst>
          </p:cNvPr>
          <p:cNvSpPr>
            <a:spLocks noGrp="1"/>
          </p:cNvSpPr>
          <p:nvPr>
            <p:ph idx="1"/>
          </p:nvPr>
        </p:nvSpPr>
        <p:spPr>
          <a:xfrm>
            <a:off x="609600" y="2410050"/>
            <a:ext cx="10972800" cy="4389120"/>
          </a:xfrm>
        </p:spPr>
        <p:txBody>
          <a:bodyPr vert="horz" lIns="91440" tIns="45720" rIns="91440" bIns="45720" anchor="t">
            <a:normAutofit/>
          </a:bodyPr>
          <a:lstStyle/>
          <a:p>
            <a:r>
              <a:rPr lang="en-US">
                <a:ea typeface="+mn-lt"/>
                <a:cs typeface="+mn-lt"/>
              </a:rPr>
              <a:t>The Massachusetts Clean Water Trust (Trust) dedicates </a:t>
            </a:r>
            <a:r>
              <a:rPr lang="en-US" b="1">
                <a:ea typeface="+mn-lt"/>
                <a:cs typeface="+mn-lt"/>
              </a:rPr>
              <a:t>$5 million </a:t>
            </a:r>
            <a:r>
              <a:rPr lang="en-US">
                <a:ea typeface="+mn-lt"/>
                <a:cs typeface="+mn-lt"/>
              </a:rPr>
              <a:t>a year to offer </a:t>
            </a:r>
            <a:r>
              <a:rPr lang="en-US" b="1">
                <a:ea typeface="+mn-lt"/>
                <a:cs typeface="+mn-lt"/>
              </a:rPr>
              <a:t>2% </a:t>
            </a:r>
            <a:r>
              <a:rPr lang="en-US">
                <a:ea typeface="+mn-lt"/>
                <a:cs typeface="+mn-lt"/>
              </a:rPr>
              <a:t>interest rate loans to communities to fund their CSMP programs that provide loans to homeowners to replace their failed septic systems. </a:t>
            </a:r>
          </a:p>
          <a:p>
            <a:r>
              <a:rPr lang="en-US">
                <a:ea typeface="+mn-lt"/>
                <a:cs typeface="+mn-lt"/>
              </a:rPr>
              <a:t>Over the past 5 years the CSMP has made 29 loans totaling $14.2 million at an average loan amount of $450,000. </a:t>
            </a:r>
            <a:br>
              <a:rPr lang="en-US">
                <a:ea typeface="+mn-lt"/>
                <a:cs typeface="+mn-lt"/>
              </a:rPr>
            </a:br>
            <a:r>
              <a:rPr lang="en-US">
                <a:ea typeface="+mn-lt"/>
                <a:cs typeface="+mn-lt"/>
              </a:rPr>
              <a:t>Additionally, the CWSRF has financed Barnstable County’s septic loan program, which now operates as its own revolving fund.</a:t>
            </a:r>
            <a:endParaRPr lang="en-US"/>
          </a:p>
        </p:txBody>
      </p:sp>
    </p:spTree>
    <p:extLst>
      <p:ext uri="{BB962C8B-B14F-4D97-AF65-F5344CB8AC3E}">
        <p14:creationId xmlns:p14="http://schemas.microsoft.com/office/powerpoint/2010/main" val="9185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F66FC-FE9F-45B3-B968-5482A11F51F7}"/>
              </a:ext>
            </a:extLst>
          </p:cNvPr>
          <p:cNvSpPr txBox="1"/>
          <p:nvPr/>
        </p:nvSpPr>
        <p:spPr>
          <a:xfrm>
            <a:off x="630382" y="1622259"/>
            <a:ext cx="10515600" cy="5109091"/>
          </a:xfrm>
          <a:prstGeom prst="rect">
            <a:avLst/>
          </a:prstGeom>
          <a:noFill/>
        </p:spPr>
        <p:txBody>
          <a:bodyPr wrap="square" lIns="91440" tIns="45720" rIns="91440" bIns="45720" rtlCol="0" anchor="t">
            <a:spAutoFit/>
          </a:bodyPr>
          <a:lstStyle/>
          <a:p>
            <a:pPr marL="285750" indent="-285750">
              <a:buClr>
                <a:srgbClr val="BDEA6C"/>
              </a:buClr>
              <a:buFont typeface="Arial" panose="020B0604020202020204" pitchFamily="34" charset="0"/>
              <a:buChar char="•"/>
            </a:pPr>
            <a:r>
              <a:rPr lang="en-US" sz="2400">
                <a:solidFill>
                  <a:srgbClr val="122A4E"/>
                </a:solidFill>
              </a:rPr>
              <a:t>The program operates on a </a:t>
            </a:r>
            <a:r>
              <a:rPr lang="en-US" sz="2400">
                <a:solidFill>
                  <a:srgbClr val="122A4E"/>
                </a:solidFill>
                <a:latin typeface="Laca Black"/>
              </a:rPr>
              <a:t>rolling application basis </a:t>
            </a:r>
            <a:r>
              <a:rPr lang="en-US" sz="2400">
                <a:solidFill>
                  <a:srgbClr val="122A4E"/>
                </a:solidFill>
              </a:rPr>
              <a:t>and communities apply for financing when there is demand from homeowners.</a:t>
            </a:r>
          </a:p>
          <a:p>
            <a:pPr marL="285750" indent="-285750">
              <a:buClr>
                <a:srgbClr val="BDEA6C"/>
              </a:buClr>
              <a:buFont typeface="Arial" panose="020B0604020202020204" pitchFamily="34" charset="0"/>
              <a:buChar char="•"/>
            </a:pPr>
            <a:endParaRPr lang="en-US" sz="2400">
              <a:solidFill>
                <a:srgbClr val="122A4E"/>
              </a:solidFill>
            </a:endParaRPr>
          </a:p>
          <a:p>
            <a:pPr marL="285750" indent="-285750">
              <a:buClr>
                <a:srgbClr val="BDEA6C"/>
              </a:buClr>
              <a:buFont typeface="Arial" panose="020B0604020202020204" pitchFamily="34" charset="0"/>
              <a:buChar char="•"/>
            </a:pPr>
            <a:r>
              <a:rPr lang="en-US" sz="2400">
                <a:solidFill>
                  <a:srgbClr val="122A4E"/>
                </a:solidFill>
                <a:latin typeface="Laca Black"/>
              </a:rPr>
              <a:t>Homeowners apply </a:t>
            </a:r>
            <a:r>
              <a:rPr lang="en-US" sz="2400">
                <a:solidFill>
                  <a:srgbClr val="122A4E"/>
                </a:solidFill>
              </a:rPr>
              <a:t>to the town for financing and the town draws down funds as needed from the Trust.</a:t>
            </a:r>
          </a:p>
          <a:p>
            <a:pPr marL="285750" indent="-285750">
              <a:buClr>
                <a:srgbClr val="BDEA6C"/>
              </a:buClr>
              <a:buFont typeface="Arial" panose="020B0604020202020204" pitchFamily="34" charset="0"/>
              <a:buChar char="•"/>
            </a:pPr>
            <a:endParaRPr lang="en-US" sz="2400">
              <a:solidFill>
                <a:srgbClr val="122A4E"/>
              </a:solidFill>
            </a:endParaRPr>
          </a:p>
          <a:p>
            <a:pPr marL="285750" indent="-285750">
              <a:buClr>
                <a:srgbClr val="BDEA6C"/>
              </a:buClr>
              <a:buFont typeface="Arial" panose="020B0604020202020204" pitchFamily="34" charset="0"/>
              <a:buChar char="•"/>
            </a:pPr>
            <a:r>
              <a:rPr lang="en-US" sz="2400">
                <a:solidFill>
                  <a:srgbClr val="122A4E"/>
                </a:solidFill>
              </a:rPr>
              <a:t>The loan to the community is secured with a </a:t>
            </a:r>
            <a:r>
              <a:rPr lang="en-US" sz="2400">
                <a:solidFill>
                  <a:srgbClr val="122A4E"/>
                </a:solidFill>
                <a:latin typeface="Laca Black"/>
              </a:rPr>
              <a:t>general obligation pledge </a:t>
            </a:r>
            <a:r>
              <a:rPr lang="en-US" sz="2400">
                <a:solidFill>
                  <a:srgbClr val="122A4E"/>
                </a:solidFill>
              </a:rPr>
              <a:t>of the communities and receives the traditional debt authorization at the local level.</a:t>
            </a:r>
          </a:p>
          <a:p>
            <a:pPr marL="285750" indent="-285750">
              <a:buClr>
                <a:srgbClr val="BDEA6C"/>
              </a:buClr>
              <a:buFont typeface="Arial" panose="020B0604020202020204" pitchFamily="34" charset="0"/>
              <a:buChar char="•"/>
            </a:pPr>
            <a:endParaRPr lang="en-US" sz="2400">
              <a:solidFill>
                <a:srgbClr val="122A4E"/>
              </a:solidFill>
            </a:endParaRPr>
          </a:p>
          <a:p>
            <a:pPr marL="285750" indent="-285750">
              <a:buClr>
                <a:srgbClr val="BDEA6C"/>
              </a:buClr>
              <a:buFont typeface="Arial" panose="020B0604020202020204" pitchFamily="34" charset="0"/>
              <a:buChar char="•"/>
            </a:pPr>
            <a:r>
              <a:rPr lang="en-US" sz="2400">
                <a:solidFill>
                  <a:srgbClr val="122A4E"/>
                </a:solidFill>
              </a:rPr>
              <a:t>The  loan to the homeowner is secured with a </a:t>
            </a:r>
            <a:r>
              <a:rPr lang="en-US" sz="2400">
                <a:solidFill>
                  <a:srgbClr val="122A4E"/>
                </a:solidFill>
                <a:latin typeface="Laca Black"/>
              </a:rPr>
              <a:t>betterment agreement </a:t>
            </a:r>
            <a:r>
              <a:rPr lang="en-US" sz="2400">
                <a:solidFill>
                  <a:srgbClr val="122A4E"/>
                </a:solidFill>
              </a:rPr>
              <a:t>between the community and the homeowner, to which the Trust is </a:t>
            </a:r>
            <a:r>
              <a:rPr lang="en-US" sz="2400">
                <a:solidFill>
                  <a:srgbClr val="122A4E"/>
                </a:solidFill>
                <a:latin typeface="Laca Black"/>
              </a:rPr>
              <a:t>not</a:t>
            </a:r>
            <a:r>
              <a:rPr lang="en-US" sz="2400">
                <a:solidFill>
                  <a:srgbClr val="122A4E"/>
                </a:solidFill>
              </a:rPr>
              <a:t> a party.</a:t>
            </a:r>
          </a:p>
          <a:p>
            <a:pPr marL="285750" indent="-285750">
              <a:buClr>
                <a:srgbClr val="BDEA6C"/>
              </a:buClr>
              <a:buFont typeface="Arial" panose="020B0604020202020204" pitchFamily="34" charset="0"/>
              <a:buChar char="•"/>
            </a:pPr>
            <a:endParaRPr lang="en-US" sz="2400">
              <a:solidFill>
                <a:srgbClr val="122A4E"/>
              </a:solidFill>
            </a:endParaRPr>
          </a:p>
          <a:p>
            <a:pPr marL="285750" indent="-285750">
              <a:buClr>
                <a:srgbClr val="BDEA6C"/>
              </a:buClr>
              <a:buFont typeface="Arial" panose="020B0604020202020204" pitchFamily="34" charset="0"/>
              <a:buChar char="•"/>
            </a:pPr>
            <a:endParaRPr lang="en-US" sz="1400">
              <a:solidFill>
                <a:srgbClr val="122A4E"/>
              </a:solidFill>
            </a:endParaRPr>
          </a:p>
        </p:txBody>
      </p:sp>
      <p:sp>
        <p:nvSpPr>
          <p:cNvPr id="8" name="Slide Number Placeholder 5">
            <a:extLst>
              <a:ext uri="{FF2B5EF4-FFF2-40B4-BE49-F238E27FC236}">
                <a16:creationId xmlns:a16="http://schemas.microsoft.com/office/drawing/2014/main" id="{C1BA8294-D148-43CE-B328-D5063041CC8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1EB1133-97FF-49E1-914F-2C2461E4172A}" type="slidenum">
              <a:rPr lang="en-US" smtClean="0">
                <a:solidFill>
                  <a:srgbClr val="122A4E"/>
                </a:solidFill>
              </a:rPr>
              <a:pPr algn="r"/>
              <a:t>23</a:t>
            </a:fld>
            <a:endParaRPr lang="en-US">
              <a:solidFill>
                <a:srgbClr val="122A4E"/>
              </a:solidFill>
            </a:endParaRPr>
          </a:p>
        </p:txBody>
      </p:sp>
      <p:sp>
        <p:nvSpPr>
          <p:cNvPr id="9" name="Footer Placeholder 4">
            <a:extLst>
              <a:ext uri="{FF2B5EF4-FFF2-40B4-BE49-F238E27FC236}">
                <a16:creationId xmlns:a16="http://schemas.microsoft.com/office/drawing/2014/main" id="{E6215F79-54B9-4B7A-986A-7B03A2440147}"/>
              </a:ext>
            </a:extLst>
          </p:cNvPr>
          <p:cNvSpPr txBox="1">
            <a:spLocks/>
          </p:cNvSpPr>
          <p:nvPr/>
        </p:nvSpPr>
        <p:spPr>
          <a:xfrm>
            <a:off x="838200" y="6356350"/>
            <a:ext cx="7315200" cy="365125"/>
          </a:xfrm>
          <a:prstGeom prst="rect">
            <a:avLst/>
          </a:prstGeom>
        </p:spPr>
        <p:txBody>
          <a:bodyPr/>
          <a:lstStyle>
            <a:defPPr>
              <a:defRPr lang="en-US"/>
            </a:defPPr>
            <a:lvl1pPr marL="0" algn="l"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22A4E"/>
              </a:solidFill>
            </a:endParaRPr>
          </a:p>
        </p:txBody>
      </p:sp>
      <p:sp>
        <p:nvSpPr>
          <p:cNvPr id="14" name="Title 1">
            <a:extLst>
              <a:ext uri="{FF2B5EF4-FFF2-40B4-BE49-F238E27FC236}">
                <a16:creationId xmlns:a16="http://schemas.microsoft.com/office/drawing/2014/main" id="{BBE1F31B-FD14-49CC-B56C-520582506D8D}"/>
              </a:ext>
            </a:extLst>
          </p:cNvPr>
          <p:cNvSpPr txBox="1">
            <a:spLocks/>
          </p:cNvSpPr>
          <p:nvPr/>
        </p:nvSpPr>
        <p:spPr>
          <a:xfrm>
            <a:off x="959426" y="694063"/>
            <a:ext cx="5364255" cy="9281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400" b="1" kern="1200">
                <a:solidFill>
                  <a:srgbClr val="122A4E"/>
                </a:solidFill>
                <a:latin typeface="+mj-lt"/>
                <a:ea typeface="+mj-ea"/>
                <a:cs typeface="+mj-cs"/>
              </a:defRPr>
            </a:lvl1pPr>
          </a:lstStyle>
          <a:p>
            <a:r>
              <a:rPr lang="en-US" sz="3200" b="0" i="1"/>
              <a:t>About the CSMP</a:t>
            </a:r>
          </a:p>
        </p:txBody>
      </p:sp>
      <p:cxnSp>
        <p:nvCxnSpPr>
          <p:cNvPr id="12" name="Straight Connector 11">
            <a:extLst>
              <a:ext uri="{FF2B5EF4-FFF2-40B4-BE49-F238E27FC236}">
                <a16:creationId xmlns:a16="http://schemas.microsoft.com/office/drawing/2014/main" id="{CC38FE47-ED02-4347-BB6D-CE98EF9AE71D}"/>
              </a:ext>
            </a:extLst>
          </p:cNvPr>
          <p:cNvCxnSpPr>
            <a:cxnSpLocks/>
            <a:endCxn id="14" idx="2"/>
          </p:cNvCxnSpPr>
          <p:nvPr/>
        </p:nvCxnSpPr>
        <p:spPr>
          <a:xfrm>
            <a:off x="1053212" y="1342474"/>
            <a:ext cx="2588342" cy="279784"/>
          </a:xfrm>
          <a:prstGeom prst="line">
            <a:avLst/>
          </a:prstGeom>
          <a:ln w="38100">
            <a:solidFill>
              <a:srgbClr val="BDEA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19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F66FC-FE9F-45B3-B968-5482A11F51F7}"/>
              </a:ext>
            </a:extLst>
          </p:cNvPr>
          <p:cNvSpPr txBox="1"/>
          <p:nvPr/>
        </p:nvSpPr>
        <p:spPr>
          <a:xfrm>
            <a:off x="630382" y="1622259"/>
            <a:ext cx="10515600" cy="4708981"/>
          </a:xfrm>
          <a:prstGeom prst="rect">
            <a:avLst/>
          </a:prstGeom>
          <a:noFill/>
        </p:spPr>
        <p:txBody>
          <a:bodyPr wrap="square" lIns="91440" tIns="45720" rIns="91440" bIns="45720" rtlCol="0" anchor="t">
            <a:spAutoFit/>
          </a:bodyPr>
          <a:lstStyle/>
          <a:p>
            <a:pPr marL="285750" indent="-285750">
              <a:buClr>
                <a:srgbClr val="BDEA6C"/>
              </a:buClr>
              <a:buFont typeface="Arial" panose="020B0604020202020204" pitchFamily="34" charset="0"/>
              <a:buChar char="•"/>
            </a:pPr>
            <a:endParaRPr lang="en-US" sz="600">
              <a:solidFill>
                <a:srgbClr val="122A4E"/>
              </a:solidFill>
            </a:endParaRPr>
          </a:p>
          <a:p>
            <a:pPr marL="285750" indent="-285750">
              <a:buClr>
                <a:srgbClr val="BDEA6C"/>
              </a:buClr>
              <a:buFont typeface="Arial" panose="020B0604020202020204" pitchFamily="34" charset="0"/>
              <a:buChar char="•"/>
            </a:pPr>
            <a:r>
              <a:rPr lang="en-US" sz="2000">
                <a:solidFill>
                  <a:srgbClr val="122A4E"/>
                </a:solidFill>
              </a:rPr>
              <a:t>Since the loan to the homeowner is secured with a betterment agreement, Massachusetts General Law </a:t>
            </a:r>
            <a:r>
              <a:rPr lang="en-US" sz="2000">
                <a:solidFill>
                  <a:srgbClr val="122A4E"/>
                </a:solidFill>
                <a:latin typeface="Laca Black"/>
              </a:rPr>
              <a:t>governs</a:t>
            </a:r>
            <a:r>
              <a:rPr lang="en-US" sz="2000">
                <a:solidFill>
                  <a:srgbClr val="122A4E"/>
                </a:solidFill>
              </a:rPr>
              <a:t> that agreement and the interest rates that can be charged. </a:t>
            </a:r>
          </a:p>
          <a:p>
            <a:pPr marL="285750" indent="-285750">
              <a:buClr>
                <a:srgbClr val="BDEA6C"/>
              </a:buClr>
              <a:buFont typeface="Arial" panose="020B0604020202020204" pitchFamily="34" charset="0"/>
              <a:buChar char="•"/>
            </a:pPr>
            <a:endParaRPr lang="en-US" sz="2000">
              <a:solidFill>
                <a:srgbClr val="122A4E"/>
              </a:solidFill>
            </a:endParaRPr>
          </a:p>
          <a:p>
            <a:pPr marL="742950" lvl="1" indent="-285750">
              <a:buClr>
                <a:srgbClr val="BDEA6C"/>
              </a:buClr>
              <a:buFont typeface="Arial" panose="020B0604020202020204" pitchFamily="34" charset="0"/>
              <a:buChar char="•"/>
            </a:pPr>
            <a:r>
              <a:rPr lang="en-US" sz="2000" i="1">
                <a:solidFill>
                  <a:srgbClr val="122A4E"/>
                </a:solidFill>
              </a:rPr>
              <a:t>The interest charged by the community to the homeowner can be used to cover administrative expenses and to make new loans, which Barnstable County and others have done.</a:t>
            </a:r>
          </a:p>
          <a:p>
            <a:pPr marL="742950" lvl="1" indent="-285750">
              <a:buClr>
                <a:srgbClr val="BDEA6C"/>
              </a:buClr>
              <a:buFont typeface="Arial" panose="020B0604020202020204" pitchFamily="34" charset="0"/>
              <a:buChar char="•"/>
            </a:pPr>
            <a:endParaRPr lang="en-US" sz="2000" i="1">
              <a:solidFill>
                <a:srgbClr val="122A4E"/>
              </a:solidFill>
            </a:endParaRPr>
          </a:p>
          <a:p>
            <a:pPr marL="285750" indent="-285750">
              <a:buClr>
                <a:srgbClr val="BDEA6C"/>
              </a:buClr>
              <a:buFont typeface="Arial" panose="020B0604020202020204" pitchFamily="34" charset="0"/>
              <a:buChar char="•"/>
            </a:pPr>
            <a:r>
              <a:rPr lang="en-US" sz="2000">
                <a:solidFill>
                  <a:srgbClr val="122A4E"/>
                </a:solidFill>
              </a:rPr>
              <a:t>The draws made against the loan by the community operate under the Trust’s </a:t>
            </a:r>
            <a:r>
              <a:rPr lang="en-US" sz="2000">
                <a:solidFill>
                  <a:srgbClr val="122A4E"/>
                </a:solidFill>
                <a:latin typeface="Laca Black"/>
              </a:rPr>
              <a:t>interim loan program </a:t>
            </a:r>
            <a:r>
              <a:rPr lang="en-US" sz="2000">
                <a:solidFill>
                  <a:srgbClr val="122A4E"/>
                </a:solidFill>
              </a:rPr>
              <a:t>and accrue </a:t>
            </a:r>
            <a:r>
              <a:rPr lang="en-US" sz="2000">
                <a:solidFill>
                  <a:srgbClr val="122A4E"/>
                </a:solidFill>
                <a:latin typeface="Laca Black"/>
              </a:rPr>
              <a:t>no interest and no fees.</a:t>
            </a:r>
          </a:p>
          <a:p>
            <a:pPr marL="285750" indent="-285750">
              <a:buClr>
                <a:srgbClr val="BDEA6C"/>
              </a:buClr>
              <a:buFont typeface="Arial" panose="020B0604020202020204" pitchFamily="34" charset="0"/>
              <a:buChar char="•"/>
            </a:pPr>
            <a:r>
              <a:rPr lang="en-US" sz="2000">
                <a:solidFill>
                  <a:srgbClr val="122A4E"/>
                </a:solidFill>
              </a:rPr>
              <a:t>In most instances, the loan is put into </a:t>
            </a:r>
            <a:r>
              <a:rPr lang="en-US" sz="2000">
                <a:solidFill>
                  <a:srgbClr val="122A4E"/>
                </a:solidFill>
                <a:latin typeface="Laca Black"/>
              </a:rPr>
              <a:t>repayment within two years </a:t>
            </a:r>
            <a:r>
              <a:rPr lang="en-US" sz="2000">
                <a:solidFill>
                  <a:srgbClr val="122A4E"/>
                </a:solidFill>
              </a:rPr>
              <a:t>or sooner if all the funds have been drawn or if the community decides they are finished with the program.</a:t>
            </a:r>
          </a:p>
          <a:p>
            <a:pPr marL="285750" indent="-285750">
              <a:buClr>
                <a:srgbClr val="BDEA6C"/>
              </a:buClr>
              <a:buFont typeface="Arial" panose="020B0604020202020204" pitchFamily="34" charset="0"/>
              <a:buChar char="•"/>
            </a:pPr>
            <a:endParaRPr lang="en-US" sz="2000">
              <a:solidFill>
                <a:srgbClr val="122A4E"/>
              </a:solidFill>
            </a:endParaRPr>
          </a:p>
          <a:p>
            <a:pPr>
              <a:buClr>
                <a:srgbClr val="BDEA6C"/>
              </a:buClr>
            </a:pPr>
            <a:r>
              <a:rPr lang="en-US" sz="2000">
                <a:solidFill>
                  <a:srgbClr val="122A4E"/>
                </a:solidFill>
              </a:rPr>
              <a:t>The Trust and MassDEP look forward to working with all Cape towns in developing solutions that work for the towns and do so at the lowest cost possible. </a:t>
            </a:r>
          </a:p>
          <a:p>
            <a:pPr marL="285750" indent="-285750">
              <a:buClr>
                <a:srgbClr val="BDEA6C"/>
              </a:buClr>
              <a:buFont typeface="Arial" panose="020B0604020202020204" pitchFamily="34" charset="0"/>
              <a:buChar char="•"/>
            </a:pPr>
            <a:endParaRPr lang="en-US" sz="1400">
              <a:solidFill>
                <a:srgbClr val="122A4E"/>
              </a:solidFill>
            </a:endParaRPr>
          </a:p>
        </p:txBody>
      </p:sp>
      <p:sp>
        <p:nvSpPr>
          <p:cNvPr id="8" name="Slide Number Placeholder 5">
            <a:extLst>
              <a:ext uri="{FF2B5EF4-FFF2-40B4-BE49-F238E27FC236}">
                <a16:creationId xmlns:a16="http://schemas.microsoft.com/office/drawing/2014/main" id="{C1BA8294-D148-43CE-B328-D5063041CC8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1EB1133-97FF-49E1-914F-2C2461E4172A}" type="slidenum">
              <a:rPr lang="en-US" smtClean="0">
                <a:solidFill>
                  <a:srgbClr val="122A4E"/>
                </a:solidFill>
              </a:rPr>
              <a:pPr algn="r"/>
              <a:t>24</a:t>
            </a:fld>
            <a:endParaRPr lang="en-US">
              <a:solidFill>
                <a:srgbClr val="122A4E"/>
              </a:solidFill>
            </a:endParaRPr>
          </a:p>
        </p:txBody>
      </p:sp>
      <p:sp>
        <p:nvSpPr>
          <p:cNvPr id="9" name="Footer Placeholder 4">
            <a:extLst>
              <a:ext uri="{FF2B5EF4-FFF2-40B4-BE49-F238E27FC236}">
                <a16:creationId xmlns:a16="http://schemas.microsoft.com/office/drawing/2014/main" id="{E6215F79-54B9-4B7A-986A-7B03A2440147}"/>
              </a:ext>
            </a:extLst>
          </p:cNvPr>
          <p:cNvSpPr txBox="1">
            <a:spLocks/>
          </p:cNvSpPr>
          <p:nvPr/>
        </p:nvSpPr>
        <p:spPr>
          <a:xfrm>
            <a:off x="838200" y="6356350"/>
            <a:ext cx="7315200" cy="365125"/>
          </a:xfrm>
          <a:prstGeom prst="rect">
            <a:avLst/>
          </a:prstGeom>
        </p:spPr>
        <p:txBody>
          <a:bodyPr/>
          <a:lstStyle>
            <a:defPPr>
              <a:defRPr lang="en-US"/>
            </a:defPPr>
            <a:lvl1pPr marL="0" algn="l"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22A4E"/>
              </a:solidFill>
            </a:endParaRPr>
          </a:p>
        </p:txBody>
      </p:sp>
      <p:sp>
        <p:nvSpPr>
          <p:cNvPr id="14" name="Title 1">
            <a:extLst>
              <a:ext uri="{FF2B5EF4-FFF2-40B4-BE49-F238E27FC236}">
                <a16:creationId xmlns:a16="http://schemas.microsoft.com/office/drawing/2014/main" id="{BBE1F31B-FD14-49CC-B56C-520582506D8D}"/>
              </a:ext>
            </a:extLst>
          </p:cNvPr>
          <p:cNvSpPr txBox="1">
            <a:spLocks/>
          </p:cNvSpPr>
          <p:nvPr/>
        </p:nvSpPr>
        <p:spPr>
          <a:xfrm>
            <a:off x="959426" y="771181"/>
            <a:ext cx="4064265" cy="8259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400" b="1" kern="1200">
                <a:solidFill>
                  <a:srgbClr val="122A4E"/>
                </a:solidFill>
                <a:latin typeface="+mj-lt"/>
                <a:ea typeface="+mj-ea"/>
                <a:cs typeface="+mj-cs"/>
              </a:defRPr>
            </a:lvl1pPr>
          </a:lstStyle>
          <a:p>
            <a:r>
              <a:rPr lang="en-US" sz="3200" b="0" i="1"/>
              <a:t>About the CSMP</a:t>
            </a:r>
          </a:p>
        </p:txBody>
      </p:sp>
      <p:cxnSp>
        <p:nvCxnSpPr>
          <p:cNvPr id="12" name="Straight Connector 11">
            <a:extLst>
              <a:ext uri="{FF2B5EF4-FFF2-40B4-BE49-F238E27FC236}">
                <a16:creationId xmlns:a16="http://schemas.microsoft.com/office/drawing/2014/main" id="{CC38FE47-ED02-4347-BB6D-CE98EF9AE71D}"/>
              </a:ext>
            </a:extLst>
          </p:cNvPr>
          <p:cNvCxnSpPr>
            <a:cxnSpLocks/>
            <a:endCxn id="14" idx="2"/>
          </p:cNvCxnSpPr>
          <p:nvPr/>
        </p:nvCxnSpPr>
        <p:spPr>
          <a:xfrm>
            <a:off x="1053212" y="1342474"/>
            <a:ext cx="1938347" cy="254674"/>
          </a:xfrm>
          <a:prstGeom prst="line">
            <a:avLst/>
          </a:prstGeom>
          <a:ln w="38100">
            <a:solidFill>
              <a:srgbClr val="BDEA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360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6A77-35AA-46C4-9EE7-5D20FF58BED2}"/>
              </a:ext>
            </a:extLst>
          </p:cNvPr>
          <p:cNvSpPr>
            <a:spLocks noGrp="1"/>
          </p:cNvSpPr>
          <p:nvPr>
            <p:ph type="title"/>
          </p:nvPr>
        </p:nvSpPr>
        <p:spPr>
          <a:xfrm>
            <a:off x="970722" y="193370"/>
            <a:ext cx="10972800" cy="831199"/>
          </a:xfrm>
        </p:spPr>
        <p:txBody>
          <a:bodyPr>
            <a:normAutofit/>
          </a:bodyPr>
          <a:lstStyle/>
          <a:p>
            <a:r>
              <a:rPr lang="en-US" sz="4000"/>
              <a:t>State Revolving Fund Loan Process</a:t>
            </a:r>
          </a:p>
        </p:txBody>
      </p:sp>
      <p:pic>
        <p:nvPicPr>
          <p:cNvPr id="4" name="Picture 3" descr="Graphical user interface, application&#10;&#10;Description automatically generated">
            <a:extLst>
              <a:ext uri="{FF2B5EF4-FFF2-40B4-BE49-F238E27FC236}">
                <a16:creationId xmlns:a16="http://schemas.microsoft.com/office/drawing/2014/main" id="{7187301E-6B71-4CBD-AC77-3A2468976E5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62708" y="1547789"/>
            <a:ext cx="10554159" cy="4700021"/>
          </a:xfrm>
          <a:prstGeom prst="rect">
            <a:avLst/>
          </a:prstGeom>
        </p:spPr>
      </p:pic>
      <p:sp>
        <p:nvSpPr>
          <p:cNvPr id="5" name="Slide Number Placeholder 5">
            <a:extLst>
              <a:ext uri="{FF2B5EF4-FFF2-40B4-BE49-F238E27FC236}">
                <a16:creationId xmlns:a16="http://schemas.microsoft.com/office/drawing/2014/main" id="{B1323306-887D-4712-BC33-203749EBF82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1EB1133-97FF-49E1-914F-2C2461E4172A}" type="slidenum">
              <a:rPr lang="en-US" smtClean="0">
                <a:solidFill>
                  <a:srgbClr val="122A4E"/>
                </a:solidFill>
              </a:rPr>
              <a:pPr algn="r"/>
              <a:t>25</a:t>
            </a:fld>
            <a:endParaRPr lang="en-US">
              <a:solidFill>
                <a:srgbClr val="122A4E"/>
              </a:solidFill>
            </a:endParaRPr>
          </a:p>
        </p:txBody>
      </p:sp>
      <p:sp>
        <p:nvSpPr>
          <p:cNvPr id="6" name="Footer Placeholder 4">
            <a:extLst>
              <a:ext uri="{FF2B5EF4-FFF2-40B4-BE49-F238E27FC236}">
                <a16:creationId xmlns:a16="http://schemas.microsoft.com/office/drawing/2014/main" id="{B6B351FC-E42F-474B-A502-4802C18F3201}"/>
              </a:ext>
            </a:extLst>
          </p:cNvPr>
          <p:cNvSpPr txBox="1">
            <a:spLocks/>
          </p:cNvSpPr>
          <p:nvPr/>
        </p:nvSpPr>
        <p:spPr>
          <a:xfrm>
            <a:off x="838200" y="6356350"/>
            <a:ext cx="7315200" cy="365125"/>
          </a:xfrm>
          <a:prstGeom prst="rect">
            <a:avLst/>
          </a:prstGeom>
        </p:spPr>
        <p:txBody>
          <a:bodyPr/>
          <a:lstStyle>
            <a:defPPr>
              <a:defRPr lang="en-US"/>
            </a:defPPr>
            <a:lvl1pPr marL="0" algn="l"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122A4E"/>
                </a:solidFill>
              </a:rPr>
              <a:t>THE MASSACHUSETTS CLEAN WATER TRUST AND MASSDEP</a:t>
            </a:r>
          </a:p>
        </p:txBody>
      </p:sp>
      <p:sp>
        <p:nvSpPr>
          <p:cNvPr id="7" name="TextBox 6">
            <a:extLst>
              <a:ext uri="{FF2B5EF4-FFF2-40B4-BE49-F238E27FC236}">
                <a16:creationId xmlns:a16="http://schemas.microsoft.com/office/drawing/2014/main" id="{FFB3329F-226B-453B-8E86-F246919F2A36}"/>
              </a:ext>
            </a:extLst>
          </p:cNvPr>
          <p:cNvSpPr txBox="1"/>
          <p:nvPr/>
        </p:nvSpPr>
        <p:spPr>
          <a:xfrm>
            <a:off x="562571" y="1024569"/>
            <a:ext cx="10658707" cy="523220"/>
          </a:xfrm>
          <a:prstGeom prst="rect">
            <a:avLst/>
          </a:prstGeom>
          <a:noFill/>
        </p:spPr>
        <p:txBody>
          <a:bodyPr wrap="square" rtlCol="0">
            <a:spAutoFit/>
          </a:bodyPr>
          <a:lstStyle/>
          <a:p>
            <a:r>
              <a:rPr lang="en-US" sz="1400">
                <a:solidFill>
                  <a:srgbClr val="122A4E"/>
                </a:solidFill>
              </a:rPr>
              <a:t>The SRF financing process can take up to two years, depending on the community and project, from the initial project proposal to funding being disbursed. MassDEP staff will provide assistance to the community from application submission to project completion. </a:t>
            </a:r>
          </a:p>
        </p:txBody>
      </p:sp>
    </p:spTree>
    <p:extLst>
      <p:ext uri="{BB962C8B-B14F-4D97-AF65-F5344CB8AC3E}">
        <p14:creationId xmlns:p14="http://schemas.microsoft.com/office/powerpoint/2010/main" val="2995012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258D-E327-414F-9452-9BA17BFFB6E1}"/>
              </a:ext>
            </a:extLst>
          </p:cNvPr>
          <p:cNvSpPr>
            <a:spLocks noGrp="1"/>
          </p:cNvSpPr>
          <p:nvPr>
            <p:ph type="title"/>
          </p:nvPr>
        </p:nvSpPr>
        <p:spPr>
          <a:xfrm>
            <a:off x="742120" y="770348"/>
            <a:ext cx="10972800" cy="766823"/>
          </a:xfrm>
        </p:spPr>
        <p:txBody>
          <a:bodyPr vert="horz" lIns="0" tIns="45720" rIns="0" bIns="0" anchor="b">
            <a:normAutofit fontScale="90000"/>
          </a:bodyPr>
          <a:lstStyle/>
          <a:p>
            <a:r>
              <a:rPr lang="en-US"/>
              <a:t>MassDEP Next Steps</a:t>
            </a:r>
          </a:p>
        </p:txBody>
      </p:sp>
      <p:sp>
        <p:nvSpPr>
          <p:cNvPr id="3" name="Content Placeholder 2">
            <a:extLst>
              <a:ext uri="{FF2B5EF4-FFF2-40B4-BE49-F238E27FC236}">
                <a16:creationId xmlns:a16="http://schemas.microsoft.com/office/drawing/2014/main" id="{3FD8781B-2BF4-42E0-964E-B711C0EA1202}"/>
              </a:ext>
            </a:extLst>
          </p:cNvPr>
          <p:cNvSpPr>
            <a:spLocks noGrp="1"/>
          </p:cNvSpPr>
          <p:nvPr>
            <p:ph idx="1"/>
          </p:nvPr>
        </p:nvSpPr>
        <p:spPr/>
        <p:txBody>
          <a:bodyPr vert="horz" lIns="91440" tIns="45720" rIns="91440" bIns="45720" anchor="t">
            <a:normAutofit/>
          </a:bodyPr>
          <a:lstStyle/>
          <a:p>
            <a:pPr lvl="1" indent="-246380"/>
            <a:r>
              <a:rPr lang="en-US" b="1"/>
              <a:t>Communication to Towns and Stakeholders </a:t>
            </a:r>
            <a:endParaRPr lang="en-US"/>
          </a:p>
          <a:p>
            <a:pPr lvl="2" indent="-246380"/>
            <a:r>
              <a:rPr lang="en-US">
                <a:ea typeface="+mn-lt"/>
                <a:cs typeface="+mn-lt"/>
              </a:rPr>
              <a:t>June 1, 2022, Regulatory Revisions Announcement Letter &amp; Fact Sheet</a:t>
            </a:r>
          </a:p>
          <a:p>
            <a:pPr lvl="2" indent="-246380"/>
            <a:r>
              <a:rPr lang="en-US">
                <a:ea typeface="+mn-lt"/>
                <a:cs typeface="+mn-lt"/>
              </a:rPr>
              <a:t>Scheduling of MassDEP/ Town meetings- ongoing </a:t>
            </a:r>
          </a:p>
          <a:p>
            <a:pPr lvl="2" indent="-246380"/>
            <a:r>
              <a:rPr lang="en-US">
                <a:ea typeface="+mn-lt"/>
                <a:cs typeface="+mn-lt"/>
              </a:rPr>
              <a:t>Development of  informational Webpage</a:t>
            </a:r>
          </a:p>
          <a:p>
            <a:pPr lvl="3" indent="-246380"/>
            <a:r>
              <a:rPr lang="en-US">
                <a:hlinkClick r:id="rId2"/>
              </a:rPr>
              <a:t>310 CMR 15.000: Septic Systems ("Title 5") | Mass.gov</a:t>
            </a:r>
            <a:endParaRPr lang="en-US">
              <a:ea typeface="+mn-lt"/>
              <a:cs typeface="+mn-lt"/>
            </a:endParaRPr>
          </a:p>
          <a:p>
            <a:pPr lvl="4" indent="-246380"/>
            <a:r>
              <a:rPr lang="en-US">
                <a:ea typeface="+mn-lt"/>
                <a:cs typeface="+mn-lt"/>
              </a:rPr>
              <a:t>Table of Contents – </a:t>
            </a:r>
            <a:r>
              <a:rPr lang="en-US"/>
              <a:t>Strategy for Nitrogen Impaired Estuaries</a:t>
            </a:r>
          </a:p>
          <a:p>
            <a:pPr lvl="1"/>
            <a:r>
              <a:rPr lang="en-US"/>
              <a:t>Development</a:t>
            </a:r>
            <a:r>
              <a:rPr lang="en-US">
                <a:ea typeface="+mn-lt"/>
                <a:cs typeface="+mn-lt"/>
              </a:rPr>
              <a:t> of Regulatory Revision- ongoing</a:t>
            </a:r>
            <a:endParaRPr lang="en-US"/>
          </a:p>
          <a:p>
            <a:pPr lvl="1" indent="-246380"/>
            <a:r>
              <a:rPr lang="en-US">
                <a:ea typeface="+mn-lt"/>
                <a:cs typeface="+mn-lt"/>
              </a:rPr>
              <a:t>Development of Funding Guidance- ongoing</a:t>
            </a:r>
          </a:p>
          <a:p>
            <a:pPr lvl="1" indent="-246380"/>
            <a:endParaRPr lang="en-US"/>
          </a:p>
          <a:p>
            <a:pPr lvl="1" indent="-246380"/>
            <a:endParaRPr lang="en-US"/>
          </a:p>
          <a:p>
            <a:pPr marL="393700" lvl="1" indent="0">
              <a:buNone/>
            </a:pPr>
            <a:endParaRPr lang="en-US"/>
          </a:p>
          <a:p>
            <a:pPr lvl="1" indent="-246380"/>
            <a:endParaRPr lang="en-US"/>
          </a:p>
          <a:p>
            <a:pPr lvl="1" indent="-246380"/>
            <a:endParaRPr lang="en-US"/>
          </a:p>
          <a:p>
            <a:pPr lvl="1" indent="-246380"/>
            <a:endParaRPr lang="en-US"/>
          </a:p>
          <a:p>
            <a:pPr lvl="1" indent="-246380"/>
            <a:endParaRPr lang="en-US"/>
          </a:p>
          <a:p>
            <a:pPr lvl="1" indent="-246380"/>
            <a:endParaRPr lang="en-US"/>
          </a:p>
          <a:p>
            <a:pPr lvl="1" indent="-246380"/>
            <a:endParaRPr lang="en-US"/>
          </a:p>
          <a:p>
            <a:pPr lvl="1" indent="-246380"/>
            <a:endParaRPr lang="en-US"/>
          </a:p>
          <a:p>
            <a:pPr lvl="1" indent="-246380"/>
            <a:endParaRPr lang="en-US"/>
          </a:p>
          <a:p>
            <a:pPr lvl="1" indent="-246380"/>
            <a:endParaRPr lang="en-US"/>
          </a:p>
        </p:txBody>
      </p:sp>
      <p:pic>
        <p:nvPicPr>
          <p:cNvPr id="5" name="Graphic 4" descr="Checkmark outline">
            <a:extLst>
              <a:ext uri="{FF2B5EF4-FFF2-40B4-BE49-F238E27FC236}">
                <a16:creationId xmlns:a16="http://schemas.microsoft.com/office/drawing/2014/main" id="{014E64DE-0E66-4D7C-BCA0-F3B0FE0AD7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706135" y="1922228"/>
            <a:ext cx="493643" cy="493643"/>
          </a:xfrm>
          <a:prstGeom prst="rect">
            <a:avLst/>
          </a:prstGeom>
        </p:spPr>
      </p:pic>
      <p:pic>
        <p:nvPicPr>
          <p:cNvPr id="6" name="Picture 5">
            <a:extLst>
              <a:ext uri="{FF2B5EF4-FFF2-40B4-BE49-F238E27FC236}">
                <a16:creationId xmlns:a16="http://schemas.microsoft.com/office/drawing/2014/main" id="{FA0569B3-8B77-4102-9B0B-F27A8B364766}"/>
              </a:ext>
            </a:extLst>
          </p:cNvPr>
          <p:cNvPicPr>
            <a:picLocks noChangeAspect="1"/>
          </p:cNvPicPr>
          <p:nvPr/>
        </p:nvPicPr>
        <p:blipFill>
          <a:blip r:embed="rId5"/>
          <a:stretch>
            <a:fillRect/>
          </a:stretch>
        </p:blipFill>
        <p:spPr>
          <a:xfrm>
            <a:off x="9644179" y="2280942"/>
            <a:ext cx="493819" cy="493819"/>
          </a:xfrm>
          <a:prstGeom prst="rect">
            <a:avLst/>
          </a:prstGeom>
        </p:spPr>
      </p:pic>
      <p:pic>
        <p:nvPicPr>
          <p:cNvPr id="7" name="Graphic 6" descr="Checkmark outline">
            <a:extLst>
              <a:ext uri="{FF2B5EF4-FFF2-40B4-BE49-F238E27FC236}">
                <a16:creationId xmlns:a16="http://schemas.microsoft.com/office/drawing/2014/main" id="{AD5F1AA3-60F2-C3C0-165C-C98DDE580D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59226" y="3021933"/>
            <a:ext cx="493643" cy="493643"/>
          </a:xfrm>
          <a:prstGeom prst="rect">
            <a:avLst/>
          </a:prstGeom>
        </p:spPr>
      </p:pic>
    </p:spTree>
    <p:extLst>
      <p:ext uri="{BB962C8B-B14F-4D97-AF65-F5344CB8AC3E}">
        <p14:creationId xmlns:p14="http://schemas.microsoft.com/office/powerpoint/2010/main" val="2869737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11046364" cy="737559"/>
          </a:xfrm>
        </p:spPr>
        <p:txBody>
          <a:bodyPr vert="horz" lIns="0" tIns="45720" rIns="0" bIns="0" anchor="b">
            <a:noAutofit/>
          </a:bodyPr>
          <a:lstStyle/>
          <a:p>
            <a:r>
              <a:rPr lang="en-US" sz="4000">
                <a:ea typeface="+mj-lt"/>
                <a:cs typeface="+mj-lt"/>
              </a:rPr>
              <a:t>General Discussion/ Feedback on Proposed Strategy</a:t>
            </a:r>
            <a:endParaRPr lang="en-US" sz="4000"/>
          </a:p>
        </p:txBody>
      </p:sp>
      <p:pic>
        <p:nvPicPr>
          <p:cNvPr id="5" name="Content Placeholder 4" descr="Rocks stacked on driftwood with the sea on background">
            <a:extLst>
              <a:ext uri="{FF2B5EF4-FFF2-40B4-BE49-F238E27FC236}">
                <a16:creationId xmlns:a16="http://schemas.microsoft.com/office/drawing/2014/main" id="{FC16E4E1-A117-4E92-A897-CCB09D594A1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5537" y="1511300"/>
            <a:ext cx="7400925" cy="4933950"/>
          </a:xfrm>
        </p:spPr>
      </p:pic>
    </p:spTree>
    <p:extLst>
      <p:ext uri="{BB962C8B-B14F-4D97-AF65-F5344CB8AC3E}">
        <p14:creationId xmlns:p14="http://schemas.microsoft.com/office/powerpoint/2010/main" val="4238004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D8781B-2BF4-42E0-964E-B711C0EA1202}"/>
              </a:ext>
            </a:extLst>
          </p:cNvPr>
          <p:cNvSpPr>
            <a:spLocks noGrp="1"/>
          </p:cNvSpPr>
          <p:nvPr>
            <p:ph idx="1"/>
          </p:nvPr>
        </p:nvSpPr>
        <p:spPr/>
        <p:txBody>
          <a:bodyPr vert="horz" lIns="91440" tIns="45720" rIns="91440" bIns="45720" anchor="t">
            <a:normAutofit/>
          </a:bodyPr>
          <a:lstStyle/>
          <a:p>
            <a:pPr lvl="1" indent="-246380"/>
            <a:r>
              <a:rPr lang="en-US"/>
              <a:t>Comments on Proposed Framework </a:t>
            </a:r>
          </a:p>
          <a:p>
            <a:pPr marL="393700" lvl="1" indent="0">
              <a:buNone/>
            </a:pPr>
            <a:r>
              <a:rPr lang="en-US"/>
              <a:t>	Email: </a:t>
            </a:r>
            <a:r>
              <a:rPr lang="en-US">
                <a:hlinkClick r:id="rId2"/>
              </a:rPr>
              <a:t>Marybeth.Chubb@mass.gov</a:t>
            </a:r>
            <a:endParaRPr lang="en-US"/>
          </a:p>
          <a:p>
            <a:pPr marL="393700" lvl="1" indent="0">
              <a:buNone/>
            </a:pPr>
            <a:endParaRPr lang="en-US"/>
          </a:p>
          <a:p>
            <a:pPr lvl="1" indent="-246380"/>
            <a:r>
              <a:rPr lang="en-US"/>
              <a:t>Communication with Towns and Stakeholders</a:t>
            </a:r>
          </a:p>
          <a:p>
            <a:pPr lvl="2" indent="-246380"/>
            <a:r>
              <a:rPr lang="en-US"/>
              <a:t>Cape/Islands/Southeastern MA Technical One-on-One Meeting Scheduling</a:t>
            </a:r>
          </a:p>
          <a:p>
            <a:pPr marL="668020" lvl="2" indent="0">
              <a:buNone/>
            </a:pPr>
            <a:r>
              <a:rPr lang="en-US"/>
              <a:t>	Email: </a:t>
            </a:r>
            <a:r>
              <a:rPr lang="en-US">
                <a:hlinkClick r:id="rId3"/>
              </a:rPr>
              <a:t>Millie.Garcia-Serrano@mass.gov</a:t>
            </a:r>
            <a:endParaRPr lang="en-US"/>
          </a:p>
          <a:p>
            <a:pPr marL="668020" lvl="2" indent="0">
              <a:buNone/>
            </a:pPr>
            <a:r>
              <a:rPr lang="en-US"/>
              <a:t>    Email: </a:t>
            </a:r>
            <a:r>
              <a:rPr lang="en-US">
                <a:hlinkClick r:id="rId4"/>
              </a:rPr>
              <a:t>Jennifer.Viveiros@mass.gov</a:t>
            </a:r>
            <a:endParaRPr lang="en-US"/>
          </a:p>
          <a:p>
            <a:pPr marL="668020" lvl="2" indent="0">
              <a:buNone/>
            </a:pPr>
            <a:endParaRPr lang="en-US"/>
          </a:p>
          <a:p>
            <a:pPr marL="736600" lvl="1" indent="-342900"/>
            <a:r>
              <a:rPr lang="en-US"/>
              <a:t>Information on Funding</a:t>
            </a:r>
          </a:p>
          <a:p>
            <a:pPr marL="668020" lvl="2" indent="0">
              <a:buNone/>
            </a:pPr>
            <a:r>
              <a:rPr lang="en-US"/>
              <a:t>	Email: </a:t>
            </a:r>
            <a:r>
              <a:rPr lang="en-US">
                <a:hlinkClick r:id="rId5"/>
              </a:rPr>
              <a:t>Maria.Pinaud@mass.gov</a:t>
            </a:r>
            <a:endParaRPr lang="en-US"/>
          </a:p>
          <a:p>
            <a:pPr marL="668020" lvl="2" indent="0">
              <a:buNone/>
            </a:pPr>
            <a:endParaRPr lang="en-US"/>
          </a:p>
          <a:p>
            <a:pPr marL="668020" lvl="2" indent="0">
              <a:buNone/>
            </a:pPr>
            <a:endParaRPr lang="en-US"/>
          </a:p>
          <a:p>
            <a:pPr marL="393700" lvl="1" indent="0">
              <a:buNone/>
            </a:pPr>
            <a:endParaRPr lang="en-US"/>
          </a:p>
          <a:p>
            <a:pPr lvl="1" indent="-246380"/>
            <a:endParaRPr lang="en-US"/>
          </a:p>
          <a:p>
            <a:pPr lvl="1" indent="-246380"/>
            <a:endParaRPr lang="en-US"/>
          </a:p>
          <a:p>
            <a:pPr lvl="1" indent="-246380"/>
            <a:endParaRPr lang="en-US"/>
          </a:p>
          <a:p>
            <a:pPr lvl="1" indent="-246380"/>
            <a:endParaRPr lang="en-US"/>
          </a:p>
          <a:p>
            <a:pPr lvl="1" indent="-246380"/>
            <a:endParaRPr lang="en-US"/>
          </a:p>
          <a:p>
            <a:pPr lvl="1" indent="-246380"/>
            <a:endParaRPr lang="en-US"/>
          </a:p>
          <a:p>
            <a:pPr lvl="1" indent="-246380"/>
            <a:endParaRPr lang="en-US"/>
          </a:p>
          <a:p>
            <a:pPr lvl="1" indent="-246380"/>
            <a:endParaRPr lang="en-US"/>
          </a:p>
          <a:p>
            <a:pPr lvl="1" indent="-246380"/>
            <a:endParaRPr lang="en-US"/>
          </a:p>
          <a:p>
            <a:pPr lvl="1" indent="-246380"/>
            <a:endParaRPr lang="en-US"/>
          </a:p>
          <a:p>
            <a:pPr lvl="1" indent="-246380"/>
            <a:endParaRPr lang="en-US"/>
          </a:p>
        </p:txBody>
      </p:sp>
      <p:sp>
        <p:nvSpPr>
          <p:cNvPr id="5" name="Title 4">
            <a:extLst>
              <a:ext uri="{FF2B5EF4-FFF2-40B4-BE49-F238E27FC236}">
                <a16:creationId xmlns:a16="http://schemas.microsoft.com/office/drawing/2014/main" id="{6D3D81F2-37D1-404C-BE25-6A23F126A77A}"/>
              </a:ext>
            </a:extLst>
          </p:cNvPr>
          <p:cNvSpPr>
            <a:spLocks noGrp="1"/>
          </p:cNvSpPr>
          <p:nvPr>
            <p:ph type="title"/>
          </p:nvPr>
        </p:nvSpPr>
        <p:spPr/>
        <p:txBody>
          <a:bodyPr/>
          <a:lstStyle/>
          <a:p>
            <a:r>
              <a:rPr lang="en-US"/>
              <a:t>Points of Contact</a:t>
            </a:r>
          </a:p>
        </p:txBody>
      </p:sp>
    </p:spTree>
    <p:extLst>
      <p:ext uri="{BB962C8B-B14F-4D97-AF65-F5344CB8AC3E}">
        <p14:creationId xmlns:p14="http://schemas.microsoft.com/office/powerpoint/2010/main" val="95135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30E0-75FB-45CC-A3C0-FC3CF6EF9C50}"/>
              </a:ext>
            </a:extLst>
          </p:cNvPr>
          <p:cNvSpPr>
            <a:spLocks noGrp="1"/>
          </p:cNvSpPr>
          <p:nvPr>
            <p:ph type="title"/>
          </p:nvPr>
        </p:nvSpPr>
        <p:spPr>
          <a:xfrm>
            <a:off x="609600" y="406137"/>
            <a:ext cx="10972800" cy="1143000"/>
          </a:xfrm>
        </p:spPr>
        <p:txBody>
          <a:bodyPr/>
          <a:lstStyle/>
          <a:p>
            <a:r>
              <a:rPr lang="en-US"/>
              <a:t>MassDEP Contacts</a:t>
            </a:r>
          </a:p>
        </p:txBody>
      </p:sp>
      <p:sp>
        <p:nvSpPr>
          <p:cNvPr id="3" name="Content Placeholder 2">
            <a:extLst>
              <a:ext uri="{FF2B5EF4-FFF2-40B4-BE49-F238E27FC236}">
                <a16:creationId xmlns:a16="http://schemas.microsoft.com/office/drawing/2014/main" id="{AA121939-B165-415B-80FC-B64039EBE658}"/>
              </a:ext>
            </a:extLst>
          </p:cNvPr>
          <p:cNvSpPr>
            <a:spLocks noGrp="1"/>
          </p:cNvSpPr>
          <p:nvPr>
            <p:ph idx="1"/>
          </p:nvPr>
        </p:nvSpPr>
        <p:spPr>
          <a:xfrm>
            <a:off x="609600" y="1549137"/>
            <a:ext cx="10972800" cy="4902726"/>
          </a:xfrm>
        </p:spPr>
        <p:txBody>
          <a:bodyPr>
            <a:normAutofit lnSpcReduction="10000"/>
          </a:bodyPr>
          <a:lstStyle/>
          <a:p>
            <a:pPr lvl="1"/>
            <a:r>
              <a:rPr lang="en-US"/>
              <a:t>Southeast Regional Office:</a:t>
            </a:r>
          </a:p>
          <a:p>
            <a:pPr lvl="2"/>
            <a:r>
              <a:rPr lang="en-US"/>
              <a:t>Millie Garcia-Serrano, </a:t>
            </a:r>
            <a:r>
              <a:rPr lang="en-US">
                <a:hlinkClick r:id="rId2"/>
              </a:rPr>
              <a:t>Millie.Garcia-Serrano@mass.gov</a:t>
            </a:r>
            <a:endParaRPr lang="en-US"/>
          </a:p>
          <a:p>
            <a:pPr lvl="2"/>
            <a:r>
              <a:rPr lang="en-US"/>
              <a:t>Gerard Martin, </a:t>
            </a:r>
            <a:r>
              <a:rPr lang="en-US">
                <a:hlinkClick r:id="rId3"/>
              </a:rPr>
              <a:t>Gerard.Martin@mass.gov</a:t>
            </a:r>
            <a:endParaRPr lang="en-US"/>
          </a:p>
          <a:p>
            <a:pPr lvl="2"/>
            <a:r>
              <a:rPr lang="en-US"/>
              <a:t>Jennifer Viveiros, </a:t>
            </a:r>
            <a:r>
              <a:rPr lang="en-US">
                <a:hlinkClick r:id="rId4"/>
              </a:rPr>
              <a:t>Jennifer.Viveiros@mass.gov</a:t>
            </a:r>
            <a:endParaRPr lang="en-US"/>
          </a:p>
          <a:p>
            <a:pPr lvl="2"/>
            <a:r>
              <a:rPr lang="en-US"/>
              <a:t>Andrew Osei, </a:t>
            </a:r>
            <a:r>
              <a:rPr lang="en-US">
                <a:hlinkClick r:id="rId5"/>
              </a:rPr>
              <a:t>Andrew.Osei@mass.gov</a:t>
            </a:r>
            <a:endParaRPr lang="en-US"/>
          </a:p>
          <a:p>
            <a:pPr lvl="2"/>
            <a:r>
              <a:rPr lang="en-US"/>
              <a:t>Ian Jarvis, </a:t>
            </a:r>
            <a:r>
              <a:rPr lang="en-US">
                <a:hlinkClick r:id="rId6"/>
              </a:rPr>
              <a:t>Ian.Jarvis@mass.gov</a:t>
            </a:r>
            <a:endParaRPr lang="en-US"/>
          </a:p>
          <a:p>
            <a:pPr marL="667512" lvl="2" indent="0">
              <a:buNone/>
            </a:pPr>
            <a:endParaRPr lang="en-US"/>
          </a:p>
          <a:p>
            <a:pPr lvl="1"/>
            <a:r>
              <a:rPr lang="en-US"/>
              <a:t>Boston Office:</a:t>
            </a:r>
          </a:p>
          <a:p>
            <a:pPr lvl="2"/>
            <a:r>
              <a:rPr lang="en-US"/>
              <a:t>Kathleen Baskin, </a:t>
            </a:r>
            <a:r>
              <a:rPr lang="en-US">
                <a:hlinkClick r:id="rId7"/>
              </a:rPr>
              <a:t>Kathleen.Baskin@mass.gov</a:t>
            </a:r>
            <a:endParaRPr lang="en-US"/>
          </a:p>
          <a:p>
            <a:pPr lvl="2"/>
            <a:r>
              <a:rPr lang="en-US"/>
              <a:t>Lealdon Langley, </a:t>
            </a:r>
            <a:r>
              <a:rPr lang="en-US">
                <a:hlinkClick r:id="rId8"/>
              </a:rPr>
              <a:t>Lealdon.Langley@mass.gov</a:t>
            </a:r>
            <a:endParaRPr lang="en-US"/>
          </a:p>
          <a:p>
            <a:pPr lvl="2"/>
            <a:r>
              <a:rPr lang="en-US"/>
              <a:t>Marybeth Chubb, </a:t>
            </a:r>
            <a:r>
              <a:rPr lang="en-US">
                <a:hlinkClick r:id="rId9"/>
              </a:rPr>
              <a:t>Marybeth.Chubb@mass.gov</a:t>
            </a:r>
            <a:endParaRPr lang="en-US"/>
          </a:p>
          <a:p>
            <a:pPr lvl="2"/>
            <a:r>
              <a:rPr lang="en-US"/>
              <a:t>Maria Pinaud, </a:t>
            </a:r>
            <a:r>
              <a:rPr lang="en-US">
                <a:hlinkClick r:id="rId10"/>
              </a:rPr>
              <a:t>Maria.Pinaud@mass.gov</a:t>
            </a:r>
            <a:endParaRPr lang="en-US"/>
          </a:p>
          <a:p>
            <a:pPr lvl="2"/>
            <a:r>
              <a:rPr lang="en-US"/>
              <a:t>Timothy Jones, </a:t>
            </a:r>
            <a:r>
              <a:rPr lang="en-US" err="1">
                <a:hlinkClick r:id="rId11"/>
              </a:rPr>
              <a:t>Timothy.M.Jones@mass</a:t>
            </a:r>
            <a:r>
              <a:rPr lang="en-US">
                <a:hlinkClick r:id="rId11"/>
              </a:rPr>
              <a:t>.gov</a:t>
            </a:r>
            <a:endParaRPr lang="en-US"/>
          </a:p>
          <a:p>
            <a:pPr marL="667512" lvl="2" indent="0">
              <a:buNone/>
            </a:pPr>
            <a:endParaRPr lang="en-US"/>
          </a:p>
          <a:p>
            <a:pPr marL="667512" lvl="2" indent="0">
              <a:buNone/>
            </a:pPr>
            <a:endParaRPr lang="en-US"/>
          </a:p>
          <a:p>
            <a:pPr lvl="2"/>
            <a:endParaRPr lang="en-US"/>
          </a:p>
          <a:p>
            <a:pPr marL="667512" lvl="2" indent="0">
              <a:buNone/>
            </a:pPr>
            <a:endParaRPr lang="en-US"/>
          </a:p>
          <a:p>
            <a:pPr lvl="1"/>
            <a:endParaRPr lang="en-US"/>
          </a:p>
        </p:txBody>
      </p:sp>
    </p:spTree>
    <p:extLst>
      <p:ext uri="{BB962C8B-B14F-4D97-AF65-F5344CB8AC3E}">
        <p14:creationId xmlns:p14="http://schemas.microsoft.com/office/powerpoint/2010/main" val="307958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970076" cy="737559"/>
          </a:xfrm>
        </p:spPr>
        <p:txBody>
          <a:bodyPr vert="horz" lIns="0" tIns="45720" rIns="0" bIns="0" anchor="b">
            <a:normAutofit fontScale="90000"/>
          </a:bodyPr>
          <a:lstStyle/>
          <a:p>
            <a:r>
              <a:rPr lang="en-US">
                <a:ea typeface="+mj-lt"/>
                <a:cs typeface="+mj-lt"/>
              </a:rPr>
              <a:t>Proposed Regulatory Framework</a:t>
            </a:r>
            <a:endParaRPr lang="en-US"/>
          </a:p>
        </p:txBody>
      </p:sp>
      <p:sp>
        <p:nvSpPr>
          <p:cNvPr id="7" name="Content Placeholder 2">
            <a:extLst>
              <a:ext uri="{FF2B5EF4-FFF2-40B4-BE49-F238E27FC236}">
                <a16:creationId xmlns:a16="http://schemas.microsoft.com/office/drawing/2014/main" id="{4B872D84-C179-A06B-D5F2-AA06FE8F86E3}"/>
              </a:ext>
            </a:extLst>
          </p:cNvPr>
          <p:cNvSpPr>
            <a:spLocks noGrp="1"/>
          </p:cNvSpPr>
          <p:nvPr>
            <p:ph idx="1"/>
          </p:nvPr>
        </p:nvSpPr>
        <p:spPr>
          <a:xfrm>
            <a:off x="609600" y="1728335"/>
            <a:ext cx="10972800" cy="4389437"/>
          </a:xfrm>
        </p:spPr>
        <p:txBody>
          <a:bodyPr vert="horz" lIns="91440" tIns="45720" rIns="91440" bIns="45720" anchor="t">
            <a:normAutofit fontScale="92500" lnSpcReduction="10000"/>
          </a:bodyPr>
          <a:lstStyle/>
          <a:p>
            <a:pPr marL="0" indent="0">
              <a:buNone/>
            </a:pPr>
            <a:r>
              <a:rPr lang="en-US" sz="2800" b="1"/>
              <a:t>Background:</a:t>
            </a:r>
          </a:p>
          <a:p>
            <a:pPr marL="0" indent="0">
              <a:buNone/>
            </a:pPr>
            <a:endParaRPr lang="en-US" sz="1100" b="1"/>
          </a:p>
          <a:p>
            <a:r>
              <a:rPr lang="en-US"/>
              <a:t>Stakeholder Group NSA Subcommittee met on </a:t>
            </a:r>
            <a:r>
              <a:rPr lang="en-US">
                <a:ea typeface="+mn-lt"/>
                <a:cs typeface="+mn-lt"/>
              </a:rPr>
              <a:t>September 3, 2020, February 23, 2021, &amp; June 3, 2022 </a:t>
            </a:r>
            <a:r>
              <a:rPr lang="en-US"/>
              <a:t>to discuss potential changes to Nitrogen Sensitive Area (NSA) provisions of Title 5</a:t>
            </a:r>
          </a:p>
          <a:p>
            <a:pPr marL="0" indent="0">
              <a:buNone/>
            </a:pPr>
            <a:endParaRPr lang="en-US" sz="1100"/>
          </a:p>
          <a:p>
            <a:r>
              <a:rPr lang="en-US"/>
              <a:t>Topics discussed:</a:t>
            </a:r>
          </a:p>
          <a:p>
            <a:pPr lvl="1" indent="-246380">
              <a:lnSpc>
                <a:spcPct val="110000"/>
              </a:lnSpc>
            </a:pPr>
            <a:r>
              <a:rPr lang="en-US"/>
              <a:t>Expansion of definition of NSA</a:t>
            </a:r>
          </a:p>
          <a:p>
            <a:pPr lvl="1" indent="-246380">
              <a:lnSpc>
                <a:spcPct val="110000"/>
              </a:lnSpc>
            </a:pPr>
            <a:r>
              <a:rPr lang="en-US"/>
              <a:t>Defining how these areas might be determined</a:t>
            </a:r>
          </a:p>
          <a:p>
            <a:pPr lvl="1" indent="-246380">
              <a:lnSpc>
                <a:spcPct val="110000"/>
              </a:lnSpc>
            </a:pPr>
            <a:r>
              <a:rPr lang="en-US"/>
              <a:t>New nitrogen requirements for certain NSA areas</a:t>
            </a:r>
          </a:p>
          <a:p>
            <a:pPr lvl="1" indent="-246380">
              <a:lnSpc>
                <a:spcPct val="110000"/>
              </a:lnSpc>
            </a:pPr>
            <a:r>
              <a:rPr lang="en-US"/>
              <a:t>Compliance options</a:t>
            </a:r>
          </a:p>
          <a:p>
            <a:pPr lvl="1" indent="-246380">
              <a:lnSpc>
                <a:spcPct val="110000"/>
              </a:lnSpc>
            </a:pPr>
            <a:r>
              <a:rPr lang="en-US"/>
              <a:t>Implementation schedule for new requirements</a:t>
            </a:r>
          </a:p>
        </p:txBody>
      </p:sp>
    </p:spTree>
    <p:extLst>
      <p:ext uri="{BB962C8B-B14F-4D97-AF65-F5344CB8AC3E}">
        <p14:creationId xmlns:p14="http://schemas.microsoft.com/office/powerpoint/2010/main" val="1456071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fferent sizes of pebbles stacked in a stony shore">
            <a:extLst>
              <a:ext uri="{FF2B5EF4-FFF2-40B4-BE49-F238E27FC236}">
                <a16:creationId xmlns:a16="http://schemas.microsoft.com/office/drawing/2014/main" id="{71194A5F-B56D-4CF9-B19B-8F2E9F44B5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3891" y="808383"/>
            <a:ext cx="8338930" cy="5559286"/>
          </a:xfrm>
          <a:prstGeom prst="rect">
            <a:avLst/>
          </a:prstGeom>
        </p:spPr>
      </p:pic>
      <p:sp>
        <p:nvSpPr>
          <p:cNvPr id="3" name="Content Placeholder 2">
            <a:extLst>
              <a:ext uri="{FF2B5EF4-FFF2-40B4-BE49-F238E27FC236}">
                <a16:creationId xmlns:a16="http://schemas.microsoft.com/office/drawing/2014/main" id="{0A594054-DBB3-4AC6-9EF0-41A419B7B328}"/>
              </a:ext>
            </a:extLst>
          </p:cNvPr>
          <p:cNvSpPr>
            <a:spLocks noGrp="1"/>
          </p:cNvSpPr>
          <p:nvPr>
            <p:ph idx="1"/>
          </p:nvPr>
        </p:nvSpPr>
        <p:spPr>
          <a:xfrm>
            <a:off x="371060" y="119931"/>
            <a:ext cx="10972800" cy="4389120"/>
          </a:xfrm>
        </p:spPr>
        <p:txBody>
          <a:bodyPr/>
          <a:lstStyle/>
          <a:p>
            <a:pPr algn="ctr"/>
            <a:endParaRPr lang="en-US"/>
          </a:p>
          <a:p>
            <a:pPr algn="ctr"/>
            <a:endParaRPr lang="en-US"/>
          </a:p>
          <a:p>
            <a:pPr algn="ctr"/>
            <a:endParaRPr lang="en-US"/>
          </a:p>
          <a:p>
            <a:pPr marL="0" indent="0" algn="ctr">
              <a:buNone/>
            </a:pPr>
            <a:r>
              <a:rPr lang="en-US" sz="3600" b="1"/>
              <a:t>Thank you!</a:t>
            </a:r>
          </a:p>
        </p:txBody>
      </p:sp>
    </p:spTree>
    <p:extLst>
      <p:ext uri="{BB962C8B-B14F-4D97-AF65-F5344CB8AC3E}">
        <p14:creationId xmlns:p14="http://schemas.microsoft.com/office/powerpoint/2010/main" val="304567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970076" cy="737559"/>
          </a:xfrm>
        </p:spPr>
        <p:txBody>
          <a:bodyPr vert="horz" lIns="0" tIns="45720" rIns="0" bIns="0" anchor="b">
            <a:normAutofit fontScale="90000"/>
          </a:bodyPr>
          <a:lstStyle/>
          <a:p>
            <a:r>
              <a:rPr lang="en-US">
                <a:ea typeface="+mj-lt"/>
                <a:cs typeface="+mj-lt"/>
              </a:rPr>
              <a:t>Proposed Regulatory Framework (cont'd)</a:t>
            </a:r>
            <a:endParaRPr lang="en-US"/>
          </a:p>
        </p:txBody>
      </p:sp>
      <p:sp>
        <p:nvSpPr>
          <p:cNvPr id="6" name="Content Placeholder 2">
            <a:extLst>
              <a:ext uri="{FF2B5EF4-FFF2-40B4-BE49-F238E27FC236}">
                <a16:creationId xmlns:a16="http://schemas.microsoft.com/office/drawing/2014/main" id="{E362A638-7433-6617-9BAA-5C4E0B246497}"/>
              </a:ext>
            </a:extLst>
          </p:cNvPr>
          <p:cNvSpPr>
            <a:spLocks noGrp="1"/>
          </p:cNvSpPr>
          <p:nvPr>
            <p:ph idx="1"/>
          </p:nvPr>
        </p:nvSpPr>
        <p:spPr>
          <a:xfrm>
            <a:off x="609600" y="1728335"/>
            <a:ext cx="10972800" cy="4607151"/>
          </a:xfrm>
        </p:spPr>
        <p:txBody>
          <a:bodyPr vert="horz" lIns="91440" tIns="45720" rIns="91440" bIns="45720" anchor="t">
            <a:normAutofit fontScale="77500" lnSpcReduction="20000"/>
          </a:bodyPr>
          <a:lstStyle/>
          <a:p>
            <a:r>
              <a:rPr lang="en-US" sz="3400" b="1"/>
              <a:t>Current Title 5 regulations</a:t>
            </a:r>
          </a:p>
          <a:p>
            <a:pPr marL="0" indent="0">
              <a:buNone/>
            </a:pPr>
            <a:endParaRPr lang="en-US" sz="900" b="1"/>
          </a:p>
          <a:p>
            <a:pPr lvl="1" indent="-246380"/>
            <a:r>
              <a:rPr lang="en-US" sz="3100"/>
              <a:t>Defines 'Drinking Water </a:t>
            </a:r>
            <a:r>
              <a:rPr lang="en-US" sz="3100">
                <a:ea typeface="+mn-lt"/>
                <a:cs typeface="+mn-lt"/>
              </a:rPr>
              <a:t>Protection</a:t>
            </a:r>
            <a:r>
              <a:rPr lang="en-US" sz="3100"/>
              <a:t>' Nitrogen Sensitive Areas (NSAs) as:</a:t>
            </a:r>
          </a:p>
          <a:p>
            <a:pPr lvl="1" indent="-246380"/>
            <a:endParaRPr lang="en-US" sz="800"/>
          </a:p>
          <a:p>
            <a:pPr lvl="2" indent="-246380"/>
            <a:r>
              <a:rPr lang="en-US"/>
              <a:t> </a:t>
            </a:r>
            <a:r>
              <a:rPr lang="en-US" sz="2400"/>
              <a:t>Zone IIs, Interim Wellhead Protection Areas (IWPAs) and </a:t>
            </a:r>
            <a:r>
              <a:rPr lang="en-US" sz="2400">
                <a:ea typeface="+mn-lt"/>
                <a:cs typeface="+mn-lt"/>
              </a:rPr>
              <a:t>Facilities that utilize both on-site septic systems and non-public drinking water supply wells </a:t>
            </a:r>
          </a:p>
          <a:p>
            <a:pPr marL="668020" lvl="2" indent="0">
              <a:buNone/>
            </a:pPr>
            <a:endParaRPr lang="en-US" sz="2400">
              <a:ea typeface="+mn-lt"/>
              <a:cs typeface="+mn-lt"/>
            </a:endParaRPr>
          </a:p>
          <a:p>
            <a:pPr lvl="2" indent="-246380"/>
            <a:r>
              <a:rPr lang="en-US" sz="2400"/>
              <a:t>Imposes loading restrictions (440 gpd/acre)</a:t>
            </a:r>
          </a:p>
          <a:p>
            <a:pPr marL="668020" lvl="2" indent="0">
              <a:buNone/>
            </a:pPr>
            <a:endParaRPr lang="en-US" sz="1000"/>
          </a:p>
          <a:p>
            <a:pPr marL="1033145" lvl="2" indent="0">
              <a:buNone/>
            </a:pPr>
            <a:r>
              <a:rPr lang="en-US" sz="2800" b="1"/>
              <a:t>These provisions are maintained in Draft Regulations</a:t>
            </a:r>
          </a:p>
          <a:p>
            <a:pPr marL="668020" lvl="2" indent="0">
              <a:buNone/>
            </a:pPr>
            <a:endParaRPr lang="en-US">
              <a:ea typeface="+mn-lt"/>
              <a:cs typeface="+mn-lt"/>
            </a:endParaRPr>
          </a:p>
          <a:p>
            <a:pPr lvl="1" indent="-246380"/>
            <a:r>
              <a:rPr lang="en-US" sz="3100"/>
              <a:t>Allows designation of nitrogen sensitive </a:t>
            </a:r>
            <a:r>
              <a:rPr lang="en-US" sz="3100" err="1"/>
              <a:t>embayments</a:t>
            </a:r>
            <a:r>
              <a:rPr lang="en-US" sz="3100"/>
              <a:t> through parallel regulatory change processes</a:t>
            </a:r>
          </a:p>
          <a:p>
            <a:pPr marL="393700" lvl="1" indent="0">
              <a:buNone/>
            </a:pPr>
            <a:endParaRPr lang="en-US" sz="800"/>
          </a:p>
          <a:p>
            <a:pPr marL="228600" indent="-228600">
              <a:buFont typeface="Arial" panose="020B0604020202020204" pitchFamily="34" charset="0"/>
              <a:buChar char="•"/>
            </a:pPr>
            <a:r>
              <a:rPr lang="en-US" sz="3400" b="1"/>
              <a:t>Proposed Title 5 regulations</a:t>
            </a:r>
          </a:p>
          <a:p>
            <a:pPr marL="365760" lvl="1" indent="0">
              <a:buNone/>
            </a:pPr>
            <a:endParaRPr lang="en-US" sz="1000"/>
          </a:p>
          <a:p>
            <a:pPr marL="594360" lvl="1" indent="-228600">
              <a:buFont typeface="Arial" panose="020B0604020202020204" pitchFamily="34" charset="0"/>
              <a:buChar char="•"/>
            </a:pPr>
            <a:r>
              <a:rPr lang="en-US" sz="3100"/>
              <a:t>Establishes new designation of </a:t>
            </a:r>
            <a:r>
              <a:rPr lang="en-US" sz="3100" b="1"/>
              <a:t>Natural Resource Area NSAs</a:t>
            </a:r>
          </a:p>
          <a:p>
            <a:pPr marL="393700" lvl="1" indent="0">
              <a:buNone/>
            </a:pPr>
            <a:endParaRPr lang="en-US"/>
          </a:p>
          <a:p>
            <a:pPr marL="393700" lvl="1" indent="0">
              <a:buNone/>
            </a:pPr>
            <a:endParaRPr lang="en-US"/>
          </a:p>
        </p:txBody>
      </p:sp>
    </p:spTree>
    <p:extLst>
      <p:ext uri="{BB962C8B-B14F-4D97-AF65-F5344CB8AC3E}">
        <p14:creationId xmlns:p14="http://schemas.microsoft.com/office/powerpoint/2010/main" val="171615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970076" cy="737559"/>
          </a:xfrm>
        </p:spPr>
        <p:txBody>
          <a:bodyPr vert="horz" lIns="0" tIns="45720" rIns="0" bIns="0" anchor="b">
            <a:normAutofit fontScale="90000"/>
          </a:bodyPr>
          <a:lstStyle/>
          <a:p>
            <a:r>
              <a:rPr lang="en-US">
                <a:ea typeface="+mj-lt"/>
                <a:cs typeface="+mj-lt"/>
              </a:rPr>
              <a:t>Proposed Regulatory Framework (cont'd)</a:t>
            </a:r>
            <a:endParaRPr lang="en-US"/>
          </a:p>
        </p:txBody>
      </p:sp>
      <p:sp>
        <p:nvSpPr>
          <p:cNvPr id="3" name="Content Placeholder 2">
            <a:extLst>
              <a:ext uri="{FF2B5EF4-FFF2-40B4-BE49-F238E27FC236}">
                <a16:creationId xmlns:a16="http://schemas.microsoft.com/office/drawing/2014/main" id="{2EA9BAAF-F89E-47DF-9CB1-09F5EC9ED227}"/>
              </a:ext>
            </a:extLst>
          </p:cNvPr>
          <p:cNvSpPr>
            <a:spLocks noGrp="1"/>
          </p:cNvSpPr>
          <p:nvPr>
            <p:ph idx="1"/>
          </p:nvPr>
        </p:nvSpPr>
        <p:spPr>
          <a:xfrm>
            <a:off x="609600" y="1718149"/>
            <a:ext cx="10972800" cy="5165037"/>
          </a:xfrm>
        </p:spPr>
        <p:txBody>
          <a:bodyPr vert="horz" lIns="91440" tIns="45720" rIns="91440" bIns="45720" anchor="t">
            <a:normAutofit/>
          </a:bodyPr>
          <a:lstStyle/>
          <a:p>
            <a:pPr marL="0" indent="0">
              <a:buNone/>
            </a:pPr>
            <a:r>
              <a:rPr lang="en-US" b="1"/>
              <a:t>Natural Resource Area NSAs:</a:t>
            </a:r>
          </a:p>
          <a:p>
            <a:pPr marL="457200" indent="-457200">
              <a:lnSpc>
                <a:spcPct val="108000"/>
              </a:lnSpc>
              <a:spcBef>
                <a:spcPts val="1400"/>
              </a:spcBef>
              <a:buClr>
                <a:srgbClr val="0BD0D9"/>
              </a:buClr>
              <a:buNone/>
            </a:pPr>
            <a:r>
              <a:rPr lang="en-US" sz="2800"/>
              <a:t>1)	Any watershed to an embayment or sub-embayment that is the subject of a Nitrogen Total Maximum Daily Load (TMDL)* approved by the USEPA pursuant to the federal Clean Water Act </a:t>
            </a:r>
            <a:r>
              <a:rPr lang="en-US" sz="2800" b="1"/>
              <a:t>and</a:t>
            </a:r>
            <a:r>
              <a:rPr lang="en-US" sz="2800"/>
              <a:t> an Area Wide Water Quality Management Plan pursuant to Section 208 of the Clean Water Act addressing nitrogen pollution</a:t>
            </a:r>
          </a:p>
          <a:p>
            <a:pPr marL="685800" lvl="1" indent="-228600">
              <a:lnSpc>
                <a:spcPct val="108000"/>
              </a:lnSpc>
              <a:spcBef>
                <a:spcPts val="1400"/>
              </a:spcBef>
              <a:buClr>
                <a:srgbClr val="0BD0D9"/>
              </a:buClr>
              <a:buNone/>
            </a:pPr>
            <a:r>
              <a:rPr lang="en-US" sz="2200"/>
              <a:t>*	A “TMDL” is an EPA-approved calculation of the maximum amount of a pollutant allowed to enter a waterbody so that the waterbody will meet and continue to meet water quality standards for that particular pollutant. A TMDL determines a pollutant reduction target and allocates load reductions necessary to the sources of the pollutant</a:t>
            </a:r>
          </a:p>
          <a:p>
            <a:pPr marL="0" indent="0">
              <a:buClr>
                <a:srgbClr val="0BD0D9"/>
              </a:buClr>
              <a:buNone/>
            </a:pPr>
            <a:endParaRPr lang="en-US" sz="3200"/>
          </a:p>
        </p:txBody>
      </p:sp>
    </p:spTree>
    <p:extLst>
      <p:ext uri="{BB962C8B-B14F-4D97-AF65-F5344CB8AC3E}">
        <p14:creationId xmlns:p14="http://schemas.microsoft.com/office/powerpoint/2010/main" val="46373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10221190" cy="737559"/>
          </a:xfrm>
        </p:spPr>
        <p:txBody>
          <a:bodyPr vert="horz" lIns="0" tIns="45720" rIns="0" bIns="0" anchor="b">
            <a:normAutofit fontScale="90000"/>
          </a:bodyPr>
          <a:lstStyle/>
          <a:p>
            <a:r>
              <a:rPr lang="en-US">
                <a:ea typeface="+mj-lt"/>
                <a:cs typeface="+mj-lt"/>
              </a:rPr>
              <a:t>Proposed Regulatory Framework (cont'd) </a:t>
            </a:r>
            <a:endParaRPr lang="en-US"/>
          </a:p>
        </p:txBody>
      </p:sp>
      <p:sp>
        <p:nvSpPr>
          <p:cNvPr id="6" name="Content Placeholder 2">
            <a:extLst>
              <a:ext uri="{FF2B5EF4-FFF2-40B4-BE49-F238E27FC236}">
                <a16:creationId xmlns:a16="http://schemas.microsoft.com/office/drawing/2014/main" id="{BA397874-53ED-C9D0-F381-AF917A6652C3}"/>
              </a:ext>
            </a:extLst>
          </p:cNvPr>
          <p:cNvSpPr>
            <a:spLocks noGrp="1"/>
          </p:cNvSpPr>
          <p:nvPr>
            <p:ph idx="1"/>
          </p:nvPr>
        </p:nvSpPr>
        <p:spPr>
          <a:xfrm>
            <a:off x="609600" y="1717447"/>
            <a:ext cx="10972800" cy="4389437"/>
          </a:xfrm>
        </p:spPr>
        <p:txBody>
          <a:bodyPr vert="horz" lIns="91440" tIns="45720" rIns="91440" bIns="45720" anchor="t">
            <a:normAutofit/>
          </a:bodyPr>
          <a:lstStyle/>
          <a:p>
            <a:pPr>
              <a:lnSpc>
                <a:spcPct val="118000"/>
              </a:lnSpc>
              <a:spcBef>
                <a:spcPts val="1400"/>
              </a:spcBef>
            </a:pPr>
            <a:r>
              <a:rPr lang="en-US" b="1"/>
              <a:t>Natural Resource Area NSAs:</a:t>
            </a:r>
            <a:endParaRPr lang="en-US"/>
          </a:p>
          <a:p>
            <a:pPr lvl="1" indent="-246380">
              <a:lnSpc>
                <a:spcPct val="118000"/>
              </a:lnSpc>
              <a:spcBef>
                <a:spcPts val="1400"/>
              </a:spcBef>
            </a:pPr>
            <a:r>
              <a:rPr lang="en-US"/>
              <a:t>All Cape Cod communities are subject to the “208 Plan” approved by EPA in 2015</a:t>
            </a:r>
          </a:p>
          <a:p>
            <a:pPr lvl="1" indent="-246380">
              <a:lnSpc>
                <a:spcPct val="118000"/>
              </a:lnSpc>
              <a:spcBef>
                <a:spcPts val="1400"/>
              </a:spcBef>
            </a:pPr>
            <a:r>
              <a:rPr lang="en-US"/>
              <a:t>There are currently 30 watersheds across Cape Cod with EPA-approved nitrogen TMDLs</a:t>
            </a:r>
          </a:p>
          <a:p>
            <a:pPr marL="393700" lvl="1" indent="0">
              <a:lnSpc>
                <a:spcPct val="118000"/>
              </a:lnSpc>
              <a:spcBef>
                <a:spcPts val="1400"/>
              </a:spcBef>
              <a:buNone/>
            </a:pPr>
            <a:endParaRPr lang="en-US" sz="1000"/>
          </a:p>
        </p:txBody>
      </p:sp>
    </p:spTree>
    <p:extLst>
      <p:ext uri="{BB962C8B-B14F-4D97-AF65-F5344CB8AC3E}">
        <p14:creationId xmlns:p14="http://schemas.microsoft.com/office/powerpoint/2010/main" val="244118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10221190" cy="737559"/>
          </a:xfrm>
        </p:spPr>
        <p:txBody>
          <a:bodyPr vert="horz" lIns="0" tIns="45720" rIns="0" bIns="0" anchor="b">
            <a:normAutofit fontScale="90000"/>
          </a:bodyPr>
          <a:lstStyle/>
          <a:p>
            <a:r>
              <a:rPr lang="en-US">
                <a:ea typeface="+mj-lt"/>
                <a:cs typeface="+mj-lt"/>
              </a:rPr>
              <a:t>Proposed Regulatory Framework (cont'd) </a:t>
            </a:r>
            <a:endParaRPr lang="en-US"/>
          </a:p>
        </p:txBody>
      </p:sp>
      <p:sp>
        <p:nvSpPr>
          <p:cNvPr id="3" name="Content Placeholder 2">
            <a:extLst>
              <a:ext uri="{FF2B5EF4-FFF2-40B4-BE49-F238E27FC236}">
                <a16:creationId xmlns:a16="http://schemas.microsoft.com/office/drawing/2014/main" id="{2EA9BAAF-F89E-47DF-9CB1-09F5EC9ED227}"/>
              </a:ext>
            </a:extLst>
          </p:cNvPr>
          <p:cNvSpPr>
            <a:spLocks noGrp="1"/>
          </p:cNvSpPr>
          <p:nvPr>
            <p:ph idx="1"/>
          </p:nvPr>
        </p:nvSpPr>
        <p:spPr>
          <a:xfrm>
            <a:off x="609600" y="1696247"/>
            <a:ext cx="10972800" cy="4934642"/>
          </a:xfrm>
        </p:spPr>
        <p:txBody>
          <a:bodyPr vert="horz" lIns="91440" tIns="45720" rIns="91440" bIns="45720" anchor="t">
            <a:normAutofit/>
          </a:bodyPr>
          <a:lstStyle/>
          <a:p>
            <a:pPr marL="0" indent="0">
              <a:buNone/>
            </a:pPr>
            <a:r>
              <a:rPr lang="en-US" b="1"/>
              <a:t>Natural Resource Area NSAs:</a:t>
            </a:r>
          </a:p>
          <a:p>
            <a:pPr marL="457200" indent="-457200">
              <a:lnSpc>
                <a:spcPct val="108000"/>
              </a:lnSpc>
              <a:spcBef>
                <a:spcPts val="1400"/>
              </a:spcBef>
              <a:buNone/>
            </a:pPr>
            <a:r>
              <a:rPr lang="en-US"/>
              <a:t>2) 	Any watershed to an embayment or sub embayment that is the subject of an EPA approved TMDL or determined to be nitrogen sensitive by MassDEP based on scientific evaluation and adopted through a public process involving public notice, including the scientific and regulatory rational for the designation, and a 60-day public comment period</a:t>
            </a:r>
          </a:p>
          <a:p>
            <a:pPr marL="668020" lvl="2" indent="0">
              <a:lnSpc>
                <a:spcPct val="108000"/>
              </a:lnSpc>
              <a:spcBef>
                <a:spcPts val="1400"/>
              </a:spcBef>
              <a:buNone/>
            </a:pPr>
            <a:endParaRPr lang="en-US" sz="1000"/>
          </a:p>
        </p:txBody>
      </p:sp>
    </p:spTree>
    <p:extLst>
      <p:ext uri="{BB962C8B-B14F-4D97-AF65-F5344CB8AC3E}">
        <p14:creationId xmlns:p14="http://schemas.microsoft.com/office/powerpoint/2010/main" val="343014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9848850" cy="737559"/>
          </a:xfrm>
        </p:spPr>
        <p:txBody>
          <a:bodyPr vert="horz" lIns="0" tIns="45720" rIns="0" bIns="0" anchor="b">
            <a:normAutofit fontScale="90000"/>
          </a:bodyPr>
          <a:lstStyle/>
          <a:p>
            <a:r>
              <a:rPr lang="en-US">
                <a:ea typeface="+mj-lt"/>
                <a:cs typeface="+mj-lt"/>
              </a:rPr>
              <a:t>Proposed Regulatory Framework (cont'd)</a:t>
            </a:r>
            <a:endParaRPr lang="en-US"/>
          </a:p>
        </p:txBody>
      </p:sp>
      <p:sp>
        <p:nvSpPr>
          <p:cNvPr id="3" name="Content Placeholder 2">
            <a:extLst>
              <a:ext uri="{FF2B5EF4-FFF2-40B4-BE49-F238E27FC236}">
                <a16:creationId xmlns:a16="http://schemas.microsoft.com/office/drawing/2014/main" id="{2EA9BAAF-F89E-47DF-9CB1-09F5EC9ED227}"/>
              </a:ext>
            </a:extLst>
          </p:cNvPr>
          <p:cNvSpPr>
            <a:spLocks noGrp="1"/>
          </p:cNvSpPr>
          <p:nvPr>
            <p:ph idx="1"/>
          </p:nvPr>
        </p:nvSpPr>
        <p:spPr>
          <a:xfrm>
            <a:off x="609600" y="1739786"/>
            <a:ext cx="10972800" cy="4934642"/>
          </a:xfrm>
        </p:spPr>
        <p:txBody>
          <a:bodyPr vert="horz" lIns="91440" tIns="45720" rIns="91440" bIns="45720" anchor="t">
            <a:normAutofit/>
          </a:bodyPr>
          <a:lstStyle/>
          <a:p>
            <a:pPr marL="0" indent="0">
              <a:buNone/>
            </a:pPr>
            <a:r>
              <a:rPr lang="en-US" b="1">
                <a:effectLst/>
                <a:ea typeface="Calibri" panose="020F0502020204030204" pitchFamily="34" charset="0"/>
                <a:cs typeface="TimesNewRoman"/>
              </a:rPr>
              <a:t>NSAs designation requires reduction in nitrogen migrating to impaired estuaries</a:t>
            </a:r>
            <a:r>
              <a:rPr lang="en-US" b="1"/>
              <a:t>: </a:t>
            </a:r>
          </a:p>
          <a:p>
            <a:pPr marL="0" indent="0">
              <a:buNone/>
            </a:pPr>
            <a:endParaRPr lang="en-US" sz="1000" b="1"/>
          </a:p>
          <a:p>
            <a:pPr marL="1600200" indent="-1600200">
              <a:buNone/>
            </a:pPr>
            <a:r>
              <a:rPr lang="en-US" b="1"/>
              <a:t>Option 1: 	</a:t>
            </a:r>
            <a:r>
              <a:rPr lang="en-US"/>
              <a:t>Systems serving new construction/existing facilities must incorporate </a:t>
            </a:r>
            <a:r>
              <a:rPr lang="en-US" b="1"/>
              <a:t>Best Available Nitrogen Reducing Technology </a:t>
            </a:r>
            <a:r>
              <a:rPr lang="en-US"/>
              <a:t>within 5 years of the effective date of the NSA designation</a:t>
            </a:r>
          </a:p>
          <a:p>
            <a:pPr marL="1600200" indent="-1600200">
              <a:buNone/>
            </a:pPr>
            <a:endParaRPr lang="en-US" sz="1000"/>
          </a:p>
          <a:p>
            <a:pPr marL="0" indent="0" algn="ctr">
              <a:buNone/>
            </a:pPr>
            <a:r>
              <a:rPr lang="en-US" sz="3200" b="1"/>
              <a:t>OR</a:t>
            </a:r>
          </a:p>
          <a:p>
            <a:pPr marL="0" indent="0" algn="ctr">
              <a:buNone/>
            </a:pPr>
            <a:endParaRPr lang="en-US" sz="1000" b="1"/>
          </a:p>
          <a:p>
            <a:pPr marL="1600200" indent="-1600200">
              <a:buNone/>
            </a:pPr>
            <a:r>
              <a:rPr lang="en-US" b="1"/>
              <a:t>Option 2:	</a:t>
            </a:r>
            <a:r>
              <a:rPr lang="en-US"/>
              <a:t>Community(ies) operate under a </a:t>
            </a:r>
            <a:r>
              <a:rPr lang="en-US" b="1"/>
              <a:t>Watershed Permit</a:t>
            </a: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421074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4C86-00B5-4F26-84F3-4CA4E9BC3C30}"/>
              </a:ext>
            </a:extLst>
          </p:cNvPr>
          <p:cNvSpPr>
            <a:spLocks noGrp="1"/>
          </p:cNvSpPr>
          <p:nvPr>
            <p:ph type="title"/>
          </p:nvPr>
        </p:nvSpPr>
        <p:spPr>
          <a:xfrm>
            <a:off x="708314" y="730066"/>
            <a:ext cx="10039350" cy="737559"/>
          </a:xfrm>
        </p:spPr>
        <p:txBody>
          <a:bodyPr vert="horz" lIns="0" tIns="45720" rIns="0" bIns="0" anchor="b">
            <a:normAutofit fontScale="90000"/>
          </a:bodyPr>
          <a:lstStyle/>
          <a:p>
            <a:r>
              <a:rPr lang="en-US">
                <a:ea typeface="+mj-lt"/>
                <a:cs typeface="+mj-lt"/>
              </a:rPr>
              <a:t>Proposed Regulatory Framework (cont'd)</a:t>
            </a:r>
            <a:endParaRPr lang="en-US"/>
          </a:p>
        </p:txBody>
      </p:sp>
      <p:sp>
        <p:nvSpPr>
          <p:cNvPr id="3" name="Content Placeholder 2">
            <a:extLst>
              <a:ext uri="{FF2B5EF4-FFF2-40B4-BE49-F238E27FC236}">
                <a16:creationId xmlns:a16="http://schemas.microsoft.com/office/drawing/2014/main" id="{2EA9BAAF-F89E-47DF-9CB1-09F5EC9ED227}"/>
              </a:ext>
            </a:extLst>
          </p:cNvPr>
          <p:cNvSpPr>
            <a:spLocks noGrp="1"/>
          </p:cNvSpPr>
          <p:nvPr>
            <p:ph idx="1"/>
          </p:nvPr>
        </p:nvSpPr>
        <p:spPr>
          <a:xfrm>
            <a:off x="609600" y="1707131"/>
            <a:ext cx="10972800" cy="4934642"/>
          </a:xfrm>
        </p:spPr>
        <p:txBody>
          <a:bodyPr vert="horz" lIns="91440" tIns="45720" rIns="91440" bIns="45720" anchor="t">
            <a:normAutofit/>
          </a:bodyPr>
          <a:lstStyle/>
          <a:p>
            <a:pPr marL="0" indent="0">
              <a:buNone/>
            </a:pPr>
            <a:r>
              <a:rPr kumimoji="0" lang="en-US" sz="2600" b="1" i="0" u="none" strike="noStrike" kern="1200" cap="none" spc="0" normalizeH="0" baseline="0" noProof="0">
                <a:ln>
                  <a:noFill/>
                </a:ln>
                <a:solidFill>
                  <a:prstClr val="black"/>
                </a:solidFill>
                <a:effectLst/>
                <a:uLnTx/>
                <a:uFillTx/>
                <a:latin typeface="Constantia"/>
                <a:ea typeface="+mn-ea"/>
                <a:cs typeface="+mn-cs"/>
              </a:rPr>
              <a:t>Best Available Nitrogen Reducing Technology</a:t>
            </a:r>
            <a:r>
              <a:rPr lang="en-US" b="1"/>
              <a:t>: </a:t>
            </a:r>
          </a:p>
          <a:p>
            <a:pPr marL="0" indent="0">
              <a:buNone/>
            </a:pPr>
            <a:endParaRPr lang="en-US" sz="1000" b="1"/>
          </a:p>
          <a:p>
            <a:pPr marL="511175" lvl="1" indent="-292100">
              <a:lnSpc>
                <a:spcPct val="108000"/>
              </a:lnSpc>
              <a:spcBef>
                <a:spcPts val="1400"/>
              </a:spcBef>
            </a:pPr>
            <a:r>
              <a:rPr lang="en-US"/>
              <a:t>An alternative system certified by MassDEP for general use pursuant to Title 5 which has the lowest effluent Total Nitrogen performance value</a:t>
            </a:r>
          </a:p>
          <a:p>
            <a:pPr marL="511175" lvl="1" indent="-292100">
              <a:lnSpc>
                <a:spcPct val="108000"/>
              </a:lnSpc>
              <a:spcBef>
                <a:spcPts val="1400"/>
              </a:spcBef>
            </a:pPr>
            <a:endParaRPr lang="en-US" sz="1000"/>
          </a:p>
          <a:p>
            <a:pPr marL="511175" lvl="1" indent="-292100">
              <a:lnSpc>
                <a:spcPct val="108000"/>
              </a:lnSpc>
              <a:spcBef>
                <a:spcPts val="1400"/>
              </a:spcBef>
            </a:pPr>
            <a:r>
              <a:rPr lang="en-US"/>
              <a:t>An alternative system granted provisional or pilot approval by MassDEP may also be utilized as long as such system has a Total Nitrogen performance value less than or equal to the lowest alternative system certified for general use by MassDEP</a:t>
            </a:r>
            <a:endParaRPr lang="en-US" i="1"/>
          </a:p>
        </p:txBody>
      </p:sp>
    </p:spTree>
    <p:extLst>
      <p:ext uri="{BB962C8B-B14F-4D97-AF65-F5344CB8AC3E}">
        <p14:creationId xmlns:p14="http://schemas.microsoft.com/office/powerpoint/2010/main" val="2731212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e33788-6b93-4624-956f-fb9e3837cd64">
      <Terms xmlns="http://schemas.microsoft.com/office/infopath/2007/PartnerControls"/>
    </lcf76f155ced4ddcb4097134ff3c332f>
    <TaxCatchAll xmlns="cfa41da1-9624-4a22-856d-798f42b95fb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7DC5FF9E5C394DBB12E4B1A12CA85E" ma:contentTypeVersion="12" ma:contentTypeDescription="Create a new document." ma:contentTypeScope="" ma:versionID="cac67a758105bbb4c7b3f4b3a0cda185">
  <xsd:schema xmlns:xsd="http://www.w3.org/2001/XMLSchema" xmlns:xs="http://www.w3.org/2001/XMLSchema" xmlns:p="http://schemas.microsoft.com/office/2006/metadata/properties" xmlns:ns2="75e33788-6b93-4624-956f-fb9e3837cd64" xmlns:ns3="cfa41da1-9624-4a22-856d-798f42b95fb5" targetNamespace="http://schemas.microsoft.com/office/2006/metadata/properties" ma:root="true" ma:fieldsID="b6f07434f5efadf09d7f1318c112db3d" ns2:_="" ns3:_="">
    <xsd:import namespace="75e33788-6b93-4624-956f-fb9e3837cd64"/>
    <xsd:import namespace="cfa41da1-9624-4a22-856d-798f42b95f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e33788-6b93-4624-956f-fb9e3837cd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a41da1-9624-4a22-856d-798f42b95fb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6deef21-45da-4d03-922a-43c2b6db0bc5}" ma:internalName="TaxCatchAll" ma:showField="CatchAllData" ma:web="cfa41da1-9624-4a22-856d-798f42b95fb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B60F7D-2C74-4FC4-BD3E-7B4000028E92}">
  <ds:schemaRefs>
    <ds:schemaRef ds:uri="75e33788-6b93-4624-956f-fb9e3837cd64"/>
    <ds:schemaRef ds:uri="http://purl.org/dc/elements/1.1/"/>
    <ds:schemaRef ds:uri="http://schemas.microsoft.com/office/2006/documentManagement/types"/>
    <ds:schemaRef ds:uri="http://purl.org/dc/terms/"/>
    <ds:schemaRef ds:uri="http://purl.org/dc/dcmitype/"/>
    <ds:schemaRef ds:uri="http://schemas.microsoft.com/office/2006/metadata/properties"/>
    <ds:schemaRef ds:uri="cfa41da1-9624-4a22-856d-798f42b95fb5"/>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BAD56B-5652-46AF-B637-DAF9EAC0B288}">
  <ds:schemaRefs>
    <ds:schemaRef ds:uri="75e33788-6b93-4624-956f-fb9e3837cd64"/>
    <ds:schemaRef ds:uri="cfa41da1-9624-4a22-856d-798f42b95f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E7AF38-F22E-45B6-A223-A17938D83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272</TotalTime>
  <Words>2584</Words>
  <Application>Microsoft Office PowerPoint</Application>
  <PresentationFormat>Widescreen</PresentationFormat>
  <Paragraphs>253</Paragraphs>
  <Slides>30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Constantia</vt:lpstr>
      <vt:lpstr>Courier New</vt:lpstr>
      <vt:lpstr>Laca Black</vt:lpstr>
      <vt:lpstr>Symbol</vt:lpstr>
      <vt:lpstr>Times New Roman</vt:lpstr>
      <vt:lpstr>TimesNewRoman</vt:lpstr>
      <vt:lpstr>Wingdings</vt:lpstr>
      <vt:lpstr>Wingdings 2</vt:lpstr>
      <vt:lpstr>Flow</vt:lpstr>
      <vt:lpstr>    Proposed Nitrogen Sensitive Area/Watershed Permitting Regulatory Framework    MassDEP / Town of Chilmark August 23, 2022  </vt:lpstr>
      <vt:lpstr>Meeting Agenda </vt:lpstr>
      <vt:lpstr>Proposed Regulatory Framework</vt:lpstr>
      <vt:lpstr>Proposed Regulatory Framework (cont'd)</vt:lpstr>
      <vt:lpstr>Proposed Regulatory Framework (cont'd)</vt:lpstr>
      <vt:lpstr>Proposed Regulatory Framework (cont'd) </vt:lpstr>
      <vt:lpstr>Proposed Regulatory Framework (cont'd) </vt:lpstr>
      <vt:lpstr>Proposed Regulatory Framework (cont'd)</vt:lpstr>
      <vt:lpstr>Proposed Regulatory Framework (cont'd)</vt:lpstr>
      <vt:lpstr>Proposed Regulatory Framework (cont'd)</vt:lpstr>
      <vt:lpstr>Proposed Regulatory Framework (cont'd)</vt:lpstr>
      <vt:lpstr>Proposed Regulatory Framework (cont'd)</vt:lpstr>
      <vt:lpstr>Proposed Regulatory Framework (cont'd)</vt:lpstr>
      <vt:lpstr>Proposed Regulatory Framework (cont'd) </vt:lpstr>
      <vt:lpstr>Proposed Regulatory Framework (cont'd) </vt:lpstr>
      <vt:lpstr>Proposed Regulatory Framework (cont'd) </vt:lpstr>
      <vt:lpstr>Proposed Regulatory Framework (cont'd) </vt:lpstr>
      <vt:lpstr>Proposed Regulatory Framework (cont'd)</vt:lpstr>
      <vt:lpstr>Proposed Regulatory Framework: Chilmark </vt:lpstr>
      <vt:lpstr>Proposed Regulatory Framework: Chilmark </vt:lpstr>
      <vt:lpstr>Watershed Management Plan Update</vt:lpstr>
      <vt:lpstr>SRF’s Community Septic Management Program (CSMP) Loan Model</vt:lpstr>
      <vt:lpstr>PowerPoint Presentation</vt:lpstr>
      <vt:lpstr>PowerPoint Presentation</vt:lpstr>
      <vt:lpstr>State Revolving Fund Loan Process</vt:lpstr>
      <vt:lpstr>MassDEP Next Steps</vt:lpstr>
      <vt:lpstr>General Discussion/ Feedback on Proposed Strategy</vt:lpstr>
      <vt:lpstr>Points of Contact</vt:lpstr>
      <vt:lpstr>MassDEP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Viveiros, Jennifer (DEP)</dc:creator>
  <cp:lastModifiedBy>Tim Carroll</cp:lastModifiedBy>
  <cp:revision>15</cp:revision>
  <cp:lastPrinted>2022-08-23T17:37:47Z</cp:lastPrinted>
  <dcterms:created xsi:type="dcterms:W3CDTF">2021-02-09T19:06:38Z</dcterms:created>
  <dcterms:modified xsi:type="dcterms:W3CDTF">2022-08-23T22:09:09Z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0x0101004D7DC5FF9E5C394DBB12E4B1A12CA85E</vt:lpwstr>
  </property>
  <property fmtid="{D5CDD505-2E9C-101B-9397-08002B2CF9AE}" pid="3" name="MediaServiceImageTags">
    <vt:lpwstr/>
  </property>
</Properties>
</file>